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327" r:id="rId5"/>
    <p:sldId id="258" r:id="rId6"/>
    <p:sldId id="346" r:id="rId7"/>
    <p:sldId id="320" r:id="rId8"/>
    <p:sldId id="321" r:id="rId9"/>
    <p:sldId id="313" r:id="rId10"/>
    <p:sldId id="319" r:id="rId11"/>
    <p:sldId id="333" r:id="rId12"/>
    <p:sldId id="323" r:id="rId13"/>
    <p:sldId id="322" r:id="rId14"/>
    <p:sldId id="329" r:id="rId15"/>
    <p:sldId id="335" r:id="rId16"/>
    <p:sldId id="338" r:id="rId17"/>
    <p:sldId id="349" r:id="rId18"/>
    <p:sldId id="350" r:id="rId19"/>
    <p:sldId id="351" r:id="rId20"/>
    <p:sldId id="336" r:id="rId21"/>
    <p:sldId id="362" r:id="rId22"/>
    <p:sldId id="363" r:id="rId23"/>
    <p:sldId id="348" r:id="rId24"/>
    <p:sldId id="364" r:id="rId25"/>
    <p:sldId id="354" r:id="rId26"/>
    <p:sldId id="359" r:id="rId27"/>
    <p:sldId id="3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C000"/>
    <a:srgbClr val="D0DBF0"/>
    <a:srgbClr val="EBD9D7"/>
    <a:srgbClr val="FFFFFF"/>
    <a:srgbClr val="C00000"/>
    <a:srgbClr val="7DB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76" d="100"/>
        <a:sy n="17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/>
              <a:t>Wat </a:t>
            </a:r>
            <a:r>
              <a:rPr lang="de-DE" sz="1200" dirty="0" err="1"/>
              <a:t>häls</a:t>
            </a:r>
            <a:r>
              <a:rPr lang="de-DE" sz="1200" dirty="0"/>
              <a:t> du </a:t>
            </a:r>
            <a:r>
              <a:rPr lang="de-DE" sz="1200" dirty="0" err="1"/>
              <a:t>vu</a:t>
            </a:r>
            <a:r>
              <a:rPr lang="de-DE" sz="1200" dirty="0"/>
              <a:t> </a:t>
            </a:r>
            <a:r>
              <a:rPr lang="de-DE" sz="1200" dirty="0" err="1"/>
              <a:t>Fleeschalternativen</a:t>
            </a:r>
            <a:r>
              <a:rPr lang="de-DE" sz="1200" dirty="0"/>
              <a:t>?</a:t>
            </a:r>
          </a:p>
        </c:rich>
      </c:tx>
      <c:layout>
        <c:manualLayout>
          <c:xMode val="edge"/>
          <c:yMode val="edge"/>
          <c:x val="0.20802112923201885"/>
          <c:y val="2.3366970731673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69-4E6F-A731-B7E5707CED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69-4E6F-A731-B7E5707CED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'[Mappe (1).xlsx]Tabelle1'!$B$1:$B$2</c:f>
              <c:strCache>
                <c:ptCount val="2"/>
                <c:pt idx="0">
                  <c:v>Gutt Iddi</c:v>
                </c:pt>
                <c:pt idx="1">
                  <c:v>Net gutt</c:v>
                </c:pt>
              </c:strCache>
            </c:strRef>
          </c:cat>
          <c:val>
            <c:numRef>
              <c:f>'[Mappe (1).xlsx]Tabelle1'!$C$1:$C$2</c:f>
              <c:numCache>
                <c:formatCode>General</c:formatCode>
                <c:ptCount val="2"/>
                <c:pt idx="0">
                  <c:v>538</c:v>
                </c:pt>
                <c:pt idx="1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69-4E6F-A731-B7E5707CEDC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nl-BE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 err="1"/>
              <a:t>Wéi</a:t>
            </a:r>
            <a:r>
              <a:rPr lang="de-DE" sz="1200" dirty="0"/>
              <a:t> oft </a:t>
            </a:r>
            <a:r>
              <a:rPr lang="de-DE" sz="1200" dirty="0" err="1"/>
              <a:t>entscheets</a:t>
            </a:r>
            <a:r>
              <a:rPr lang="de-DE" sz="1200" dirty="0"/>
              <a:t> du </a:t>
            </a:r>
            <a:r>
              <a:rPr lang="de-DE" sz="1200" dirty="0" err="1"/>
              <a:t>dech</a:t>
            </a:r>
            <a:r>
              <a:rPr lang="de-DE" sz="1200" dirty="0"/>
              <a:t> </a:t>
            </a:r>
            <a:r>
              <a:rPr lang="de-DE" sz="1200" dirty="0" err="1"/>
              <a:t>fir</a:t>
            </a:r>
            <a:r>
              <a:rPr lang="de-DE" sz="1200" dirty="0"/>
              <a:t> e </a:t>
            </a:r>
            <a:r>
              <a:rPr lang="de-DE" sz="1200" dirty="0" err="1"/>
              <a:t>vegetaresche</a:t>
            </a:r>
            <a:r>
              <a:rPr lang="de-DE" sz="1200" dirty="0"/>
              <a:t> </a:t>
            </a:r>
            <a:r>
              <a:rPr lang="de-DE" sz="1200" dirty="0" err="1"/>
              <a:t>Plat</a:t>
            </a:r>
            <a:r>
              <a:rPr lang="de-DE" sz="1200" dirty="0"/>
              <a:t> an der </a:t>
            </a:r>
            <a:r>
              <a:rPr lang="de-DE" sz="1200" dirty="0" err="1"/>
              <a:t>Kantin</a:t>
            </a:r>
            <a:r>
              <a:rPr lang="de-DE" sz="1200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903-4F0D-9972-6ACDA9CDBB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903-4F0D-9972-6ACDA9CDBB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903-4F0D-9972-6ACDA9CDBB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'[Mappe (1).xlsx]Tabelle1'!$B$1:$B$3</c:f>
              <c:strCache>
                <c:ptCount val="3"/>
                <c:pt idx="0">
                  <c:v>Nie</c:v>
                </c:pt>
                <c:pt idx="1">
                  <c:v>Heiansdo</c:v>
                </c:pt>
                <c:pt idx="2">
                  <c:v>Oft</c:v>
                </c:pt>
              </c:strCache>
            </c:strRef>
          </c:cat>
          <c:val>
            <c:numRef>
              <c:f>'[Mappe (1).xlsx]Tabelle1'!$C$1:$C$3</c:f>
              <c:numCache>
                <c:formatCode>General</c:formatCode>
                <c:ptCount val="3"/>
                <c:pt idx="0">
                  <c:v>224</c:v>
                </c:pt>
                <c:pt idx="1">
                  <c:v>343</c:v>
                </c:pt>
                <c:pt idx="2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03-4F0D-9972-6ACDA9CDBBC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nl-BE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/>
              <a:t>Wiers du </a:t>
            </a:r>
            <a:r>
              <a:rPr lang="de-DE" sz="1200" dirty="0" err="1"/>
              <a:t>bereet</a:t>
            </a:r>
            <a:r>
              <a:rPr lang="de-DE" sz="1200" dirty="0"/>
              <a:t> </a:t>
            </a:r>
            <a:r>
              <a:rPr lang="de-DE" sz="1200" dirty="0" err="1"/>
              <a:t>een</a:t>
            </a:r>
            <a:r>
              <a:rPr lang="de-DE" sz="1200" dirty="0"/>
              <a:t> Dag an der Woch an der </a:t>
            </a:r>
            <a:r>
              <a:rPr lang="de-DE" sz="1200" dirty="0" err="1"/>
              <a:t>Kantin</a:t>
            </a:r>
            <a:r>
              <a:rPr lang="de-DE" sz="1200" dirty="0"/>
              <a:t> </a:t>
            </a:r>
            <a:r>
              <a:rPr lang="de-DE" sz="1200" dirty="0" err="1"/>
              <a:t>op</a:t>
            </a:r>
            <a:r>
              <a:rPr lang="de-DE" sz="1200" dirty="0"/>
              <a:t> Flesch </a:t>
            </a:r>
            <a:r>
              <a:rPr lang="de-DE" sz="1200" dirty="0" err="1"/>
              <a:t>ze</a:t>
            </a:r>
            <a:r>
              <a:rPr lang="de-DE" sz="1200" dirty="0"/>
              <a:t> verzichten?</a:t>
            </a:r>
          </a:p>
        </c:rich>
      </c:tx>
      <c:layout>
        <c:manualLayout>
          <c:xMode val="edge"/>
          <c:yMode val="edge"/>
          <c:x val="0.13422185703685155"/>
          <c:y val="4.19829706857006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93-476E-B301-2B3C2CC697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93-476E-B301-2B3C2CC69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'[Mappe (1).xlsx]Tabelle1'!$B$1:$B$2</c:f>
              <c:strCache>
                <c:ptCount val="2"/>
                <c:pt idx="0">
                  <c:v>Jo</c:v>
                </c:pt>
                <c:pt idx="1">
                  <c:v>Nee</c:v>
                </c:pt>
              </c:strCache>
            </c:strRef>
          </c:cat>
          <c:val>
            <c:numRef>
              <c:f>'[Mappe (1).xlsx]Tabelle1'!$C$1:$C$2</c:f>
              <c:numCache>
                <c:formatCode>General</c:formatCode>
                <c:ptCount val="2"/>
                <c:pt idx="0">
                  <c:v>655</c:v>
                </c:pt>
                <c:pt idx="1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93-476E-B301-2B3C2CC6978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nl-BE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 err="1"/>
              <a:t>Wéi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konsuméiers</a:t>
            </a:r>
            <a:r>
              <a:rPr lang="de-DE" sz="1200" dirty="0"/>
              <a:t> du </a:t>
            </a:r>
            <a:r>
              <a:rPr lang="de-DE" sz="1200" dirty="0" err="1"/>
              <a:t>Fleesch</a:t>
            </a:r>
            <a:r>
              <a:rPr lang="de-DE" sz="1200" dirty="0"/>
              <a:t> an der Woch?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93-4650-B5A7-E9F74C14B8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93-4650-B5A7-E9F74C14B8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93-4650-B5A7-E9F74C14B8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93-4650-B5A7-E9F74C14B8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93-4650-B5A7-E9F74C14B8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'[Mappe (1).xlsx]Tabelle1'!$B$1:$B$5</c:f>
              <c:strCache>
                <c:ptCount val="5"/>
                <c:pt idx="0">
                  <c:v>Ech si Vegetarier</c:v>
                </c:pt>
                <c:pt idx="1">
                  <c:v>Ech si Veganer</c:v>
                </c:pt>
                <c:pt idx="2">
                  <c:v>1-2 mol</c:v>
                </c:pt>
                <c:pt idx="3">
                  <c:v>3-5 mol</c:v>
                </c:pt>
                <c:pt idx="4">
                  <c:v>All Dag</c:v>
                </c:pt>
              </c:strCache>
            </c:strRef>
          </c:cat>
          <c:val>
            <c:numRef>
              <c:f>'[Mappe (1).xlsx]Tabelle1'!$C$1:$C$5</c:f>
              <c:numCache>
                <c:formatCode>General</c:formatCode>
                <c:ptCount val="5"/>
                <c:pt idx="0">
                  <c:v>79</c:v>
                </c:pt>
                <c:pt idx="1">
                  <c:v>8</c:v>
                </c:pt>
                <c:pt idx="2">
                  <c:v>222</c:v>
                </c:pt>
                <c:pt idx="3">
                  <c:v>313</c:v>
                </c:pt>
                <c:pt idx="4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93-4650-B5A7-E9F74C14B84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nl-BE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4D895-16CA-41B4-918A-258E48790146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14160-9B78-4F66-8049-8CF54466AB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4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72B6-BB1A-441C-8E46-5C42C8ECE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AC2FAE-ED5F-4ACD-BB31-7CA02798E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7A54B-8650-4EAA-ACAF-CB8BF874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97A34-1BC3-4677-8D15-EE5D0D2D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D2B61-C269-4F42-AFCB-B6E63F6E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68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ED8F-D367-4391-9EFC-8D5324C5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6B7F1-5D31-4EA3-8A7E-8FB226BB2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6AA07-7362-439F-A470-C91BCD83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5F1CC-211D-4350-99F0-7E3C2B7E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A694A-F8F6-4096-B0C4-39E2EA9A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2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3EC370-27DE-4836-ACE7-38D415834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49D23-EAEE-4E9B-90E9-164ADF64F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476D2-7C9F-41CA-86DE-1820DE95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2E50F-9DE2-452C-96B1-DBACBBBE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AEAB1-79F9-4895-ABD5-65F3B56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15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1FD4-7A36-472F-B298-051661B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21918-C52B-4939-8D68-F248C1CA3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2D0E4-A589-4709-ABF2-9CBC496E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8EA3E-8E57-4623-B5EA-2A286F9D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0ED9B-ED94-466C-8817-A409F322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74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787A-22C5-4D54-BED8-A11C8BF3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6CE71-AE43-4335-9CA5-373241071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8CD9-3172-46F0-A4DB-9FA5DEE3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737BE-9F7F-4EFB-B17F-42021B56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49FE3-68F9-4823-994F-BD0E9D2C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5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C087-8441-492D-A271-2227898E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657F-05CD-4BA8-9B89-8D8F2D9BE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628A4-D8EC-453C-8C9B-62A6EBF1D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34273-1ED9-4316-8717-6E0BC5E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0CB40-AC87-4F71-8EC9-44B7A49E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EFFC-0FD3-4C35-849C-B09A8426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0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07D8-D25E-4855-A3E4-3EED0D7D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2AFD9-4D46-43DB-A9DE-332514F01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2DFA5-918D-4080-BD2F-ADB0F9A93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44AA6-C1B3-47A0-AFBA-64C83119A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4C63D-538D-49F4-AA16-9691BCD5D6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EDD57-530B-4F1C-AA2E-4957C104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3CB770-8FD1-4973-92E5-E103D487C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2634C-55A9-4610-B20C-0F840FF9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0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70E6-6192-4A87-A4BA-FAD0AAF2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B5A73-96DF-4BDC-B1BE-8A2DB046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BF425-B8E1-473D-8E0E-EF25DE82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7E816-B609-48B2-8016-AE0B37AB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0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A85A0-C495-4E8F-9CF4-C4A9C35F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76C65-5437-4403-9A6B-4E10C645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E4800-399F-4534-90E3-EDF2284B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043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5337-4DE2-400D-B1F6-B9E87EC8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36B7-D258-41A6-B9F1-41874DB04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50602-57F3-47FD-AEB6-1B38503F1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58B28-9DD6-415B-BB12-1477D33F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5AE5A-971F-4ABC-B937-D9A35755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9B71B-145B-4B28-9288-EB3626BD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971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EF22-5091-4979-AE5C-89C8285C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E5B50-B215-462A-A74A-3C589D09F5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954E7-D462-4C2D-9C9D-0A52C1691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94777-C204-4F55-A9B2-D5176378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912BC-1280-4993-9C6E-0C5B3A2F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E920A-0CD1-49B4-8C15-B20AF3EE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4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E018A-E14D-4E6E-BBF0-A7CB13CB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AAF78-5D30-47BF-8174-4F4F6E45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AC59-71D2-4966-8FBC-65483D9CF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F8D0-FFD9-4B52-8F40-C0B8E61E3C0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898BF-625C-48C8-B848-AE1BFF3EE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DA798-8276-4BC3-8409-2E8EF6FBF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5916-9C9E-431D-8A13-B61CD5490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21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46D92A3-FC50-4460-B789-B8458141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" b="13442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E3A8FD95-9914-422A-8FCF-36CC4EA737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62E1B9-F78A-47A0-A898-76B439CE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0"/>
            <a:ext cx="12192000" cy="12961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B85B6F-42DF-4C81-8330-E376ABFDE10E}"/>
              </a:ext>
            </a:extLst>
          </p:cNvPr>
          <p:cNvSpPr/>
          <p:nvPr/>
        </p:nvSpPr>
        <p:spPr>
          <a:xfrm>
            <a:off x="1863670" y="1233806"/>
            <a:ext cx="4989683" cy="4823847"/>
          </a:xfrm>
          <a:prstGeom prst="ellipse">
            <a:avLst/>
          </a:prstGeom>
          <a:solidFill>
            <a:srgbClr val="D0DBF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11221" y="1425849"/>
            <a:ext cx="4636759" cy="4631804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2016FBC8-1A0D-4DD8-800E-11947303BD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043"/>
            <a:ext cx="5950100" cy="2282957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6B21BB36-CCFA-4147-80EE-66637A5B0B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47"/>
          <a:stretch/>
        </p:blipFill>
        <p:spPr>
          <a:xfrm>
            <a:off x="333691" y="4755819"/>
            <a:ext cx="2656527" cy="2102181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3D5FBB88-7709-480F-8233-B92EE3A93B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2"/>
          <a:stretch/>
        </p:blipFill>
        <p:spPr>
          <a:xfrm>
            <a:off x="11236515" y="5716521"/>
            <a:ext cx="780325" cy="925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03F15-8E9E-407B-969C-F36B4A45F950}"/>
              </a:ext>
            </a:extLst>
          </p:cNvPr>
          <p:cNvSpPr txBox="1"/>
          <p:nvPr/>
        </p:nvSpPr>
        <p:spPr>
          <a:xfrm>
            <a:off x="1112004" y="118298"/>
            <a:ext cx="416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MEGA Projects 2020 - 2021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E9E01-E453-447A-AEB8-F787D86982A2}"/>
              </a:ext>
            </a:extLst>
          </p:cNvPr>
          <p:cNvSpPr txBox="1"/>
          <p:nvPr/>
        </p:nvSpPr>
        <p:spPr>
          <a:xfrm>
            <a:off x="1146876" y="491386"/>
            <a:ext cx="491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https://hopeclub.philosophia.lu/megalux</a:t>
            </a:r>
          </a:p>
        </p:txBody>
      </p:sp>
    </p:spTree>
    <p:extLst>
      <p:ext uri="{BB962C8B-B14F-4D97-AF65-F5344CB8AC3E}">
        <p14:creationId xmlns:p14="http://schemas.microsoft.com/office/powerpoint/2010/main" val="251478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315676"/>
            <a:ext cx="590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Insect Hotels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1A1DCEF-C51F-4320-8191-73C0D1B9A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83"/>
          <a:stretch/>
        </p:blipFill>
        <p:spPr>
          <a:xfrm>
            <a:off x="4768195" y="2127821"/>
            <a:ext cx="3401753" cy="43546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1AA587-EE7B-4C0C-8C4D-2E65793DC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91" r="17325" b="10169"/>
          <a:stretch/>
        </p:blipFill>
        <p:spPr>
          <a:xfrm>
            <a:off x="1168103" y="2127820"/>
            <a:ext cx="2943348" cy="4354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8C4AEC-9C89-4264-95D9-846E32B36AB4}"/>
              </a:ext>
            </a:extLst>
          </p:cNvPr>
          <p:cNvSpPr/>
          <p:nvPr/>
        </p:nvSpPr>
        <p:spPr>
          <a:xfrm rot="21096020">
            <a:off x="772280" y="1906167"/>
            <a:ext cx="4022932" cy="4246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ADE839-DC8B-4EAA-A9F9-89F0C2996C1C}"/>
              </a:ext>
            </a:extLst>
          </p:cNvPr>
          <p:cNvSpPr txBox="1"/>
          <p:nvPr/>
        </p:nvSpPr>
        <p:spPr>
          <a:xfrm rot="21124387">
            <a:off x="931797" y="2022855"/>
            <a:ext cx="370389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dam Warren pro" panose="02000000000000000000" pitchFamily="2" charset="0"/>
              </a:rPr>
              <a:t>From concept to realisation</a:t>
            </a:r>
            <a:endParaRPr lang="en-US" dirty="0">
              <a:solidFill>
                <a:schemeClr val="bg1"/>
              </a:solidFill>
              <a:latin typeface="Adam Warren pro" panose="020000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AAD11D-4D97-329A-25BC-7207282FA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79" y="2127820"/>
            <a:ext cx="2593084" cy="43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4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315676"/>
            <a:ext cx="590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6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Veggie Cookbook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8C4AEC-9C89-4264-95D9-846E32B36AB4}"/>
              </a:ext>
            </a:extLst>
          </p:cNvPr>
          <p:cNvSpPr/>
          <p:nvPr/>
        </p:nvSpPr>
        <p:spPr>
          <a:xfrm rot="21096020">
            <a:off x="7691799" y="1579676"/>
            <a:ext cx="4022932" cy="4737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ADE839-DC8B-4EAA-A9F9-89F0C2996C1C}"/>
              </a:ext>
            </a:extLst>
          </p:cNvPr>
          <p:cNvSpPr txBox="1"/>
          <p:nvPr/>
        </p:nvSpPr>
        <p:spPr>
          <a:xfrm>
            <a:off x="7510277" y="1646183"/>
            <a:ext cx="4077902" cy="44467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dam Warren pro" panose="02000000000000000000" pitchFamily="2" charset="0"/>
              </a:rPr>
              <a:t>Veggie Cookbook</a:t>
            </a:r>
          </a:p>
          <a:p>
            <a:endParaRPr lang="en-GB" dirty="0">
              <a:solidFill>
                <a:schemeClr val="bg1"/>
              </a:solidFill>
              <a:latin typeface="Adam Warren pro" panose="02000000000000000000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Promote vegetarian or vegan recipes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Motivate the school community to try meatless recipes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Positive encouragement rather than vilification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Fun project for students and easy to realize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13140-1B22-4DE9-806B-6D7692F35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41" y="1604629"/>
            <a:ext cx="3541087" cy="5014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BEA89-3421-47D1-99CF-F57296B01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71978">
            <a:off x="4109986" y="1647681"/>
            <a:ext cx="2551272" cy="34865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178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315676"/>
            <a:ext cx="590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6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Veggie Cookbook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FC3F3B-141F-42F3-923C-600692FC0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680" y="1256014"/>
            <a:ext cx="3863570" cy="54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40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0E5D8BD-7027-410C-8D46-1813C3C2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179608"/>
            <a:ext cx="68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More examples: Slovakia &amp; Poland</a:t>
            </a:r>
          </a:p>
        </p:txBody>
      </p:sp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EDAE12C3-28CD-4CDE-9CE4-13B51B332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42" y="2850592"/>
            <a:ext cx="5246639" cy="2950163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8B60FBC-4E2D-457D-9B39-40ABE040A3C8}"/>
              </a:ext>
            </a:extLst>
          </p:cNvPr>
          <p:cNvSpPr txBox="1"/>
          <p:nvPr/>
        </p:nvSpPr>
        <p:spPr>
          <a:xfrm>
            <a:off x="1186584" y="420520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CLOTHES SWAP („reuse“)</a:t>
            </a:r>
            <a:endParaRPr lang="de-LU" sz="2800" dirty="0">
              <a:solidFill>
                <a:schemeClr val="bg1"/>
              </a:solidFill>
            </a:endParaRPr>
          </a:p>
        </p:txBody>
      </p:sp>
      <p:sp>
        <p:nvSpPr>
          <p:cNvPr id="10" name="Zástupný objekt pre text 3">
            <a:extLst>
              <a:ext uri="{FF2B5EF4-FFF2-40B4-BE49-F238E27FC236}">
                <a16:creationId xmlns:a16="http://schemas.microsoft.com/office/drawing/2014/main" id="{EB19DD52-86AB-4188-9930-2ACD7CAACCF3}"/>
              </a:ext>
            </a:extLst>
          </p:cNvPr>
          <p:cNvSpPr txBox="1">
            <a:spLocks/>
          </p:cNvSpPr>
          <p:nvPr/>
        </p:nvSpPr>
        <p:spPr>
          <a:xfrm>
            <a:off x="5679107" y="1206897"/>
            <a:ext cx="5974309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Club members organised a big school swap, where students brought clothes they hardly ever used a</a:t>
            </a:r>
            <a:r>
              <a:rPr lang="sk-SK" sz="2400" dirty="0">
                <a:solidFill>
                  <a:schemeClr val="bg1"/>
                </a:solidFill>
              </a:rPr>
              <a:t>n</a:t>
            </a:r>
            <a:r>
              <a:rPr lang="en-GB" sz="2400" dirty="0">
                <a:solidFill>
                  <a:schemeClr val="bg1"/>
                </a:solidFill>
              </a:rPr>
              <a:t>d shared </a:t>
            </a:r>
            <a:r>
              <a:rPr lang="sk-SK" sz="2400" dirty="0">
                <a:solidFill>
                  <a:schemeClr val="bg1"/>
                </a:solidFill>
              </a:rPr>
              <a:t>them </a:t>
            </a:r>
            <a:r>
              <a:rPr lang="en-GB" sz="2400" dirty="0">
                <a:solidFill>
                  <a:schemeClr val="bg1"/>
                </a:solidFill>
              </a:rPr>
              <a:t>with others (more than 300 pieces were used again).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D344CB-D268-037D-717F-CC22F9E1B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31" y="2261283"/>
            <a:ext cx="2502518" cy="35394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6160C3-3760-9426-4C6A-14554C64C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9" y="2241870"/>
            <a:ext cx="2669164" cy="35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9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0E5D8BD-7027-410C-8D46-1813C3C2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179608"/>
            <a:ext cx="68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More best practices</a:t>
            </a:r>
          </a:p>
        </p:txBody>
      </p:sp>
      <p:pic>
        <p:nvPicPr>
          <p:cNvPr id="11" name="Zástupný objekt pre obsah 4">
            <a:extLst>
              <a:ext uri="{FF2B5EF4-FFF2-40B4-BE49-F238E27FC236}">
                <a16:creationId xmlns:a16="http://schemas.microsoft.com/office/drawing/2014/main" id="{5F1CF003-42AE-494A-BED3-716F268CB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668462"/>
            <a:ext cx="5943600" cy="3343275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AEFA502-4D53-4ACF-8575-748726A9DA3D}"/>
              </a:ext>
            </a:extLst>
          </p:cNvPr>
          <p:cNvSpPr txBox="1"/>
          <p:nvPr/>
        </p:nvSpPr>
        <p:spPr>
          <a:xfrm>
            <a:off x="6998898" y="2846716"/>
            <a:ext cx="4577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New recycling bins for every classroom</a:t>
            </a:r>
            <a:endParaRPr lang="de-L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0E5D8BD-7027-410C-8D46-1813C3C2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179608"/>
            <a:ext cx="68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Project work during pandemic…</a:t>
            </a:r>
          </a:p>
        </p:txBody>
      </p:sp>
      <p:pic>
        <p:nvPicPr>
          <p:cNvPr id="10" name="Zástupný objekt pre obsah 4">
            <a:extLst>
              <a:ext uri="{FF2B5EF4-FFF2-40B4-BE49-F238E27FC236}">
                <a16:creationId xmlns:a16="http://schemas.microsoft.com/office/drawing/2014/main" id="{1A6E1375-C3FC-43BB-8D51-AB2BB5B3C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5" y="2418061"/>
            <a:ext cx="5014405" cy="3068338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71117BF-48BE-45C3-AF19-C90121C9F9CA}"/>
              </a:ext>
            </a:extLst>
          </p:cNvPr>
          <p:cNvSpPr txBox="1"/>
          <p:nvPr/>
        </p:nvSpPr>
        <p:spPr>
          <a:xfrm>
            <a:off x="6042527" y="3429000"/>
            <a:ext cx="4796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Organisation of the meetings of presidents, where they could share recent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experience</a:t>
            </a:r>
            <a:r>
              <a:rPr lang="sk-SK" sz="2400" dirty="0">
                <a:solidFill>
                  <a:schemeClr val="bg1"/>
                </a:solidFill>
              </a:rPr>
              <a:t>, </a:t>
            </a:r>
            <a:r>
              <a:rPr lang="en-GB" sz="2400" dirty="0">
                <a:solidFill>
                  <a:schemeClr val="bg1"/>
                </a:solidFill>
              </a:rPr>
              <a:t>planned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activities and inspire each other.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A815E7-A7B5-47A0-8274-F3E949479107}"/>
              </a:ext>
            </a:extLst>
          </p:cNvPr>
          <p:cNvSpPr txBox="1"/>
          <p:nvPr/>
        </p:nvSpPr>
        <p:spPr>
          <a:xfrm>
            <a:off x="5759780" y="1344729"/>
            <a:ext cx="60945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ONLINE meetings of the club presidents and teachers on a monthly basis, on Friday afternoon</a:t>
            </a:r>
            <a:endParaRPr lang="de-L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15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0E5D8BD-7027-410C-8D46-1813C3C2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179608"/>
            <a:ext cx="68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Project work during pandemic…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A815E7-A7B5-47A0-8274-F3E949479107}"/>
              </a:ext>
            </a:extLst>
          </p:cNvPr>
          <p:cNvSpPr txBox="1"/>
          <p:nvPr/>
        </p:nvSpPr>
        <p:spPr>
          <a:xfrm>
            <a:off x="2420566" y="1064208"/>
            <a:ext cx="597524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  ONLINE conference: YEYS 2021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European Climate Conference 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“Our Climate Our Future”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organised by European Economic and Social Committee</a:t>
            </a:r>
            <a:endParaRPr lang="de-LU" sz="2800" dirty="0">
              <a:solidFill>
                <a:schemeClr val="bg1"/>
              </a:solidFill>
            </a:endParaRPr>
          </a:p>
        </p:txBody>
      </p:sp>
      <p:pic>
        <p:nvPicPr>
          <p:cNvPr id="8" name="Inhaltsplatzhalter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1C2F74B1-33AF-4173-9DDD-A4B384462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17" y="2810584"/>
            <a:ext cx="6627343" cy="3727880"/>
          </a:xfrm>
        </p:spPr>
      </p:pic>
    </p:spTree>
    <p:extLst>
      <p:ext uri="{BB962C8B-B14F-4D97-AF65-F5344CB8AC3E}">
        <p14:creationId xmlns:p14="http://schemas.microsoft.com/office/powerpoint/2010/main" val="1596451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8236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prstClr val="white"/>
                </a:solidFill>
                <a:latin typeface="Calibri Light" panose="020F0302020204030204"/>
              </a:rPr>
              <a:t>Toruň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 meeting – September 2021: Eco-activities &amp; MUN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733CC-EE07-42EA-AD14-9B9A47BEB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7031">
            <a:off x="937701" y="1596868"/>
            <a:ext cx="4256068" cy="3122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75CCD-30EB-4CCC-B4D7-1B091D097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6122">
            <a:off x="713298" y="4494871"/>
            <a:ext cx="2930769" cy="21980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A7F0A3-7857-8F21-BEAD-BC38F8A24A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79" y="1336696"/>
            <a:ext cx="2200338" cy="29337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12925C-1450-B356-51DF-F0BDA887F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73" y="1336696"/>
            <a:ext cx="2200338" cy="29337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4A5C62-8EA3-B486-900D-E16F0D27AF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97" y="4536009"/>
            <a:ext cx="3483159" cy="21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2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867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Zaragoza meeting – October 2021: Eco-activities &amp; </a:t>
            </a:r>
            <a:r>
              <a:rPr lang="en-GB" sz="2800" dirty="0" err="1">
                <a:solidFill>
                  <a:prstClr val="white"/>
                </a:solidFill>
                <a:latin typeface="Calibri Light" panose="020F0302020204030204"/>
              </a:rPr>
              <a:t>EarthZ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5FEF80-5E3B-9C18-76C1-A99294010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9" y="4168918"/>
            <a:ext cx="2940189" cy="22051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FB1190-0C50-A463-9877-D84B0C001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93" y="1325333"/>
            <a:ext cx="3402257" cy="46546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D5CD24-93B0-9411-33D3-DBF3F7E693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07" y="1325333"/>
            <a:ext cx="3601969" cy="45737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A40033-ED04-51C8-0949-4BE18D6064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7" y="1784122"/>
            <a:ext cx="3402257" cy="20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07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8236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prstClr val="white"/>
                </a:solidFill>
                <a:latin typeface="Calibri Light" panose="020F0302020204030204"/>
              </a:rPr>
              <a:t>Lübbecke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 meeting – February 2022: Let’s Go Green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E94C40-5EAD-5CE9-9258-07E7B47B6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89" y="1571690"/>
            <a:ext cx="4148517" cy="31113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3AFE4D-4D01-4BAD-B9A9-6A44B4C4C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93" y="1571690"/>
            <a:ext cx="4148517" cy="31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9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21491" y="238735"/>
            <a:ext cx="3156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Participating Schools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15" y="1995170"/>
            <a:ext cx="10241946" cy="400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9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850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Žilina meeting – March 2022: Eco-activities &amp; MUN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13" name="Zástupný objekt pre obsah 4">
            <a:extLst>
              <a:ext uri="{FF2B5EF4-FFF2-40B4-BE49-F238E27FC236}">
                <a16:creationId xmlns:a16="http://schemas.microsoft.com/office/drawing/2014/main" id="{0BD6D58F-4541-4836-8645-9624B8DC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9" y="1517762"/>
            <a:ext cx="4924757" cy="2462379"/>
          </a:xfrm>
        </p:spPr>
      </p:pic>
      <p:sp>
        <p:nvSpPr>
          <p:cNvPr id="14" name="Zástupný objekt pre text 3">
            <a:extLst>
              <a:ext uri="{FF2B5EF4-FFF2-40B4-BE49-F238E27FC236}">
                <a16:creationId xmlns:a16="http://schemas.microsoft.com/office/drawing/2014/main" id="{D2441641-56EF-4A4B-B5E7-94596D999E1E}"/>
              </a:ext>
            </a:extLst>
          </p:cNvPr>
          <p:cNvSpPr txBox="1">
            <a:spLocks/>
          </p:cNvSpPr>
          <p:nvPr/>
        </p:nvSpPr>
        <p:spPr>
          <a:xfrm>
            <a:off x="6174223" y="2285575"/>
            <a:ext cx="5419829" cy="3088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603A36-3D10-2C16-FD82-7AD4E3F33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72" y="1203677"/>
            <a:ext cx="3701953" cy="27764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776E95-E775-87BA-FB5E-DBAAE6E79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57" y="4174637"/>
            <a:ext cx="3920255" cy="22029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6A8F93B-8041-3A01-26FD-4100FE560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8" y="4306139"/>
            <a:ext cx="4052447" cy="22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3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850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Namur meeting – May 2022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90D4AD-9271-7C79-2F01-427B9E312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80" y="1322000"/>
            <a:ext cx="4644828" cy="2612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6047BF-A093-1598-0ABA-47BB44B27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98" y="1276558"/>
            <a:ext cx="3483621" cy="26127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10328B-DEEA-516E-FD54-812ECCA13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7" y="4143102"/>
            <a:ext cx="5502584" cy="247616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686C42-7BBE-F939-2EE7-965E12C54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27" y="4130965"/>
            <a:ext cx="3323128" cy="24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11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740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  <a:latin typeface="Calibri Light" panose="020F0302020204030204"/>
              </a:rPr>
              <a:t>Latest activity: collecting money &amp; backpacks for Ukraine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DDB79FB8-C95E-4D0D-88D3-C01FF3AF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4" y="2251607"/>
            <a:ext cx="4102459" cy="361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722D1BDB-0EF3-4A15-A636-C1AE780C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93" y="4022556"/>
            <a:ext cx="2457283" cy="1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0FA1C0-FA12-1936-53A4-22B8486527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80" y="2251607"/>
            <a:ext cx="2710434" cy="36139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5D803C-59F5-3334-4F6B-C136C559A9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61" y="1384523"/>
            <a:ext cx="2534064" cy="21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48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1A2E0A-0691-46BA-AA9D-C5B666E720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740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chemeClr val="bg1"/>
                </a:solidFill>
                <a:latin typeface="Calibri Light" panose="020F0302020204030204"/>
              </a:rPr>
              <a:t>Latest activity: solidarity actions &amp; info campaigns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4FD67E-1B5E-41C8-83C2-D7040EB7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BEE11A-E760-40F5-87BB-34AA68B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33BD367-98AD-2829-84BB-5D6349331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0" y="2013243"/>
            <a:ext cx="7601016" cy="412758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541616-C343-98F5-CF63-DCF37891E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41" y="2013243"/>
            <a:ext cx="2959324" cy="41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63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0E5D8BD-7027-410C-8D46-1813C3C226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EA0942-B6E5-1F69-6769-7D91E10D3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35" y="2044460"/>
            <a:ext cx="4797939" cy="23172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3F3E46E-D750-5E9D-2DF0-C5E0E0FE1C63}"/>
              </a:ext>
            </a:extLst>
          </p:cNvPr>
          <p:cNvSpPr txBox="1"/>
          <p:nvPr/>
        </p:nvSpPr>
        <p:spPr>
          <a:xfrm>
            <a:off x="3431022" y="1364391"/>
            <a:ext cx="464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61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77A3F17-5B6C-48C8-A111-EC98FEAFB8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E3A8FD95-9914-422A-8FCF-36CC4EA737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62E1B9-F78A-47A0-A898-76B439CE8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668A2-5F1B-4A39-AC69-C8B2DFF2909C}"/>
              </a:ext>
            </a:extLst>
          </p:cNvPr>
          <p:cNvSpPr txBox="1"/>
          <p:nvPr/>
        </p:nvSpPr>
        <p:spPr>
          <a:xfrm>
            <a:off x="1961672" y="238735"/>
            <a:ext cx="8854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How to act? The power of students clubs</a:t>
            </a: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2016FBC8-1A0D-4DD8-800E-11947303BD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043"/>
            <a:ext cx="5950100" cy="2282957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6B21BB36-CCFA-4147-80EE-66637A5B0B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47"/>
          <a:stretch/>
        </p:blipFill>
        <p:spPr>
          <a:xfrm>
            <a:off x="333691" y="4755819"/>
            <a:ext cx="2656527" cy="21021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0F642BB-7EA0-4FC7-8407-FAB378D90B52}"/>
              </a:ext>
            </a:extLst>
          </p:cNvPr>
          <p:cNvSpPr txBox="1"/>
          <p:nvPr/>
        </p:nvSpPr>
        <p:spPr>
          <a:xfrm>
            <a:off x="732146" y="1810762"/>
            <a:ext cx="765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/>
              <a:t>Weekly meetings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/>
              <a:t>Voluntary participation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/>
              <a:t>Age group: 15-19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/>
              <a:t>Focus on the students’ ideas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/>
              <a:t>Relaxed atmosphere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/>
              <a:t>Teachers as coaches</a:t>
            </a:r>
            <a:endParaRPr lang="de-LU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E81CA0-2B6B-46F7-9B99-E985C4858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465" y="1532476"/>
            <a:ext cx="2805087" cy="18666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DB7E1A-8006-43FC-A7D7-A18095E0C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0100" y="1562342"/>
            <a:ext cx="2090657" cy="37333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935E33-69BF-4C78-A860-5A7EB88845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3466" y="3429000"/>
            <a:ext cx="2930340" cy="18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6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BD1D220-0443-4B04-90FB-4A121819F8E2}"/>
              </a:ext>
            </a:extLst>
          </p:cNvPr>
          <p:cNvSpPr/>
          <p:nvPr/>
        </p:nvSpPr>
        <p:spPr>
          <a:xfrm rot="174082">
            <a:off x="4349762" y="3509566"/>
            <a:ext cx="6253456" cy="30476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FDD203-2339-40BE-AD9D-1DCD159C2519}"/>
              </a:ext>
            </a:extLst>
          </p:cNvPr>
          <p:cNvSpPr/>
          <p:nvPr/>
        </p:nvSpPr>
        <p:spPr>
          <a:xfrm rot="21397136">
            <a:off x="3836218" y="1240768"/>
            <a:ext cx="6655898" cy="26849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21491" y="238735"/>
            <a:ext cx="692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Project 1: Community Clean-up/”MEGA Walks”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E34EB6-7F4A-4520-AB10-D709A07323C8}"/>
              </a:ext>
            </a:extLst>
          </p:cNvPr>
          <p:cNvSpPr txBox="1"/>
          <p:nvPr/>
        </p:nvSpPr>
        <p:spPr>
          <a:xfrm>
            <a:off x="3926655" y="3948109"/>
            <a:ext cx="6677785" cy="25423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b="1" u="sng" dirty="0">
                <a:solidFill>
                  <a:schemeClr val="bg1"/>
                </a:solidFill>
              </a:rPr>
              <a:t>Goals</a:t>
            </a:r>
            <a:r>
              <a:rPr lang="fr-CH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better waste separation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adapt waste disposal bins at school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 recycling methods and recycling options</a:t>
            </a:r>
            <a:r>
              <a:rPr lang="fr-CH" dirty="0">
                <a:solidFill>
                  <a:schemeClr val="bg1"/>
                </a:solidFill>
              </a:rPr>
              <a:t> (also in new </a:t>
            </a:r>
            <a:r>
              <a:rPr lang="en-GB" dirty="0">
                <a:solidFill>
                  <a:schemeClr val="bg1"/>
                </a:solidFill>
              </a:rPr>
              <a:t>school</a:t>
            </a:r>
            <a:r>
              <a:rPr lang="fr-CH" dirty="0">
                <a:solidFill>
                  <a:schemeClr val="bg1"/>
                </a:solidFill>
              </a:rPr>
              <a:t> building)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raise awareness and </a:t>
            </a:r>
            <a:r>
              <a:rPr lang="en-GB" dirty="0">
                <a:solidFill>
                  <a:schemeClr val="bg1"/>
                </a:solidFill>
              </a:rPr>
              <a:t>educate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our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school</a:t>
            </a:r>
            <a:r>
              <a:rPr lang="fr-CH" dirty="0">
                <a:solidFill>
                  <a:schemeClr val="bg1"/>
                </a:solidFill>
              </a:rPr>
              <a:t> </a:t>
            </a:r>
            <a:r>
              <a:rPr lang="fr-CH" dirty="0" err="1">
                <a:solidFill>
                  <a:schemeClr val="bg1"/>
                </a:solidFill>
              </a:rPr>
              <a:t>community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21" name="AutoShape 4" descr="data:image/jpg;base64,%20/9j/4AAQSkZJRgABAQEAYABgAAD/2wBDAAUDBAQEAwUEBAQFBQUGBwwIBwcHBw8LCwkMEQ8SEhEPERETFhwXExQaFRERGCEYGh0dHx8fExciJCIeJBweHx7/2wBDAQUFBQcGBw4ICA4eFBEUHh4eHh4eHh4eHh4eHh4eHh4eHh4eHh4eHh4eHh4eHh4eHh4eHh4eHh4eHh4eHh4eHh7/wAARCAFh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OJ+LnxQ8L/C3S7LU/FTXqW17ObeJra3MuHC7sHnjgH8qo3Xxl8D2/jfWPB8l1d/2npGmPql0BbkoIViWU7Wzy2xgcVwX7fmk/2j+z9cXgTc2malbXOcdASYj/AOjK+Nb/AMcXknjfW/G22VbfWNLudJWU93NisRH4ZT8xQB+kHwr8f+H/AIk+F/8AhJPDRuzYfaHtw1zD5bFlxnAz056/Wurr8+9Z0bwPpvwH8CW/iLx1rmi63Jotzf6fpunwO6SSSTySRzTY6KcBAeDgE54rmdb8Y+MNc+EvgKTxZrXiCbwfb6jc2N/PZzEzOVZHAZm4ZhG+E3/3TQB+lVFeWeB5tN8Kfs0fbvCuv3GvWNhot3eWGoXHMkgxJIob3UnaR224wOlfD2hXXjHTvC3grxRF4517b4h8SXEVxaJeSKu6N4MuSG+Yt5hzn0FAH6aV53ofxc8P6t8aNW+FVvp+ppq+l25nmuHRPs7LtjbCkNuz+9Xqo6Gvh74l/EXVNR+IHi3xs3jXUrDxHo+vRwaDp0buIjaq8ivwPlAUJHkEjdubIOa0PivBP4m+OPxN1W21W80vZ4aj1RhbNjzx9ntG8pj12EsCf90UAfdfxD8e6D4FTSG137XjVr9LC2+zwGT963TdjoOOtP8Ahn450P4h+GR4h8Pfa/sRneD/AEmExPuTGflPbmvizVfEfiLxp8NfgZ8OrzXr6G28QXEkeoXKOTLIi3pt4gSeu1AeD3xnpXI6n458WaX8DNU8K23iTVYj4f8AGMdva3MN08cnkPDcgxllIO3dEGA9/pQB97+PPiZ4R8E6/oWheIb2a3vtem8nT0S3eQSPvVMEqMLy69fWm/GL4i6X8MfCcfiPVtN1PULd7pLURafEryBmViDhmAx8p79xXxV8ZPAPiDSbz4NaT4l8TXlxq+ryutxcxTM5t2mu0fzEZufMHnAE+qDFe+ftw3OqeGP2e9Kj0vWdRgubfU7S3N3FcNHNKBDKCWZSCc4BPvQB9A6Lfx6po9lqcMckcd3bxzokgwyh1DAEevNW6/Pr4n3XifXvid4g0ZfGWu2NjbeCINReCK7kMcxj02CQoV3Yw7dT15PrX0r+x/d6j4k/Zi0uPUb+4mndLuzSdpD5ioJHVfm6/KMAHtgUAe4UV+amhfFrxXocvhPS9S8Tay8uheJ559SMl7Kxkg3W67JMn5lBSTg8fMfWtO58c+LI/gHFNeeKtYhTxb4sminupLqV2isoEjLKpJJC7pSSB12YoA+5/jD8Q9I+GHguXxVrdpfXdnHPHCY7NVaTc5wDhmUY/Gt/wtrFv4i8M6Zr1nHLHb6jaRXcSSgB1WRAwDYJGcHsTX55ah4lNz8CPiR4Nstfutc0DRtfspdGurgsWMDyyr/EAQCEQ4wMEnjmu31G31j4qfFD4c/CVvEeoaNoNp4Ssp3Fo5BaT7GJS+Ohb7qjPQA46mgD6l8I/FvQPEvxZ1/4b2VhqcWqaHG0lxPKiCBwrIp2EMW6uOoHevQ6/N/4l6Ddf8LR+L6W+vahbHRLBJXaJtpvNkttHtkOc4O7d9QK6bx9481DWPh78GfCPibxdqGk6HqNg1xrd/G7mR41meJCxGS21Yzxg5JBOcUAfeOrX1vpelXepXRYW9pA88pUZOxFLHA78CvGPC/7Uvwp8R+JNN8P6bcawb3UrqO0txJYlVMkjBVyc8DJHNZH7Cnii/8AFfwg1LStavJNVTStRksoZbklzJbsisqtu6jlhz2wO1eb/C210fRv2r/i5eJommvDoem3V7ZQG1TZA8TRMpjGMIRjquDzQB9n0V+bfhbxL4t0eXwp8ZZPFWqXWrat4nns76CSYmKSFBCxQjPQiVxjoAFxjFVvHt54o1aP4navL401/wCzaD4ljS3smvJGjPmXFwqkZb5dgTjHr7CgD9LaK+BviRqXi3xX8T9G0j/hNNc06G98Aw6hci3unCSyDTnmfKbgvzlcE+5rnY/H+tTfAT4f+D9U8U3+m6NqPiC7h1K9SRzJHZxtB8uRliq+c7beeijHGKAPtn43/Fzw38I9GsdT8RWuo3S307QwR2UasxYDJzuZQBj3rS+EvxH8MfE/wv8A8JB4XuJXgSUwzwzpslgkAB2suT2IIIJBzXy98EfiRf6P+z/8R5oVh8XReEb4Lo76kpk3Ws7+WM5GduAW28dSOBXr37F/w3v/AAD8MXv9Wnia+8RyR6i0MQwkEbIPLT/ewST6Zx2zQB7nRRRQAUUUUAFFFFABRRRQAUUUUAFFFFABRRRQAUUUUAFFFFABRRRQBxvxt8KXPjj4UeI/CtkYRd6hZtHbmZtqCUEMm44OBuUc4r5Z1H9lPx1L8FNJ8NwSaJ/wkFtrlzezu103leTJFGgAbZknMQ4x3r7B8Z61/wAI54W1HXPsj3f2KEy+ShwWx6nBwB1JwcAE1j2fjWG30S31DXFtA13MY7IaPM+oi7ULuLR7EDHADZ+XjbnPIoA8B+JPwL+I8fjTwhrHgNdGmFl4VXQLs3s2I7ciCSF3A6sCshwQCdwyRise2+Dfxw8L/A9PAGj6Z4X1iHULm9bVLaaVHVRIsIhljaTZh0KyHIPBwcHt9VXnirQ7bw5beIDeGbT7vyxbPBE0jTtIcIqIoLFiT0xmqk/jrw3Bd21rNdXMbzpC5LWUwWATHbF5xK4hLHgB8HNAHH/Bf4dzeA/2fE8E+JJheS/Y7o362xLACbeWjQnrgNjPc5r4W8I6DceIfFvhXwn4OvfEutLba0bgW93Y+RDZRs0e5yA7YbCZY8D5RjNfon4Z8Xyax4hGlNYLADb3U3mCXcf3N21vjGO+3d7Zx71DdfEDw7pbTrqUxWVZrpdtnazzkR27hZHfbH8u3cN3YZ4JoA+eNY+C/wAXvB3xO8UX3w3sPC2p6L4kuDcCXVo4pDYszM33XGQVLsAVDAjGRmtPxd8BPHOqfFH4i+JLVtGWx8ReH206xU3DKyymO3X5lCYVcxN0z24r6C8W+Ib7T10SPQ7Oz1C41i7+zwm4umhiC+TJNv3KjnpHgcdxVC2+Ielw6fI+uWt1p+owXUtpcWUMT3Tq8aLI7L5aktH5bo+/A4YZweKAPnrWf2fviJp/ww+Gt14efSpfGngq5nk+zmf9zOr3TTptdgoJU4yDjO488c4l5+y/8Qb74NTafJNpA8Var4jXVr9JLgiKGJYpkVAyqctulJOOOevFfXSeKNDkiMsV8JU+0RWwZEZg0kkayIBgc5V1ORxzWH4e+JOhatpOlXjW+p282p7zFbfYJnkVVZVZztThAXQb/u89eDQB5L+1F8KPH3iu4+H2ueB4bG61Lwy2ZIZ5lQbwYmVwWIDKGjOR16V0/wC058OvF3xQ+DWm+HNNbTk1tLy2urvzpTHDlYnEm0gH+JuPauy8Q/EfRtP03ULuyS5vfsE8cUri2lWFv9ISGTZLsKuyFz8qkkkY9cW7Xxxpt7f2kVjFcSQyJefaN8EiTwPb+WWQwld5YiTOMZPGM5oA8A1b4A+PLr4i6/r8Umj/AGS/8Hf2LCDdMG+0fYI4ORs4Xeh59Ocdq9e/Zj8Da18OvhBp3hXxA1o2oW087ubaQvHh5WYYJA7H0rfk+InhdLaORptQ86SeS3W1Gm3BufMRBIymLZvHyENyMEHIqt4g+JXh7T7GKaxmfUJJ47WWPyoZDEEuHVYi8gUrGWBJAbBOPegD5y8Qfss+JtQ8VfEvUom0f7PriSvoYadspI91HN842/L8qsOM9a2/E/7OHiG8/Zr8LeErC409PFvh67lvl/eZhneR2LpvI9CmCRj5MHjmvfPGXje08L+KdA0nULcrZ6ss/m3xkCpaGMxhC+f4WaQLnPBI9ayPDnxNXXrCS4sdIKSteXcdtDcTmMy20CI3n52HbuEkZ2nnDZ7EUAeLa78K/jT47+D/AIg0LxNpfhDSNVu7uxexgsljgQJEXMrSNErZLFkwMnoelM8cfBX4raF4p8E+PPhtJpkviDS9BttL1C3lmUIJI4fKZwXwHQqcdj8oIHPHvNn4+ivdftrGzs1ltLm/t7aG58wgtHLYvdCTaV4+6Fx759q0vEHjjw5oWotYaldzpLGIjM0drLLHB5rbYxI6KVQseACRQB816n+z/wDEvU9e+JGr3k2iNP4q0lLeE/amH7/zbd3LAJhR+7fpntT/ABf+z348j+HPw4vPDx0ifxh4PjeKa1mdXt7lDM0igFwFbBPIbAIY88c/Qev/ABH8PaXZazNGbq7n0u2uJzEltIFuDBxKkchXa5UkBsE7ec9DieT4heF4p2t7i7uYJ47Jb6aOSymUwwtuCl8p8pYqQFPJPABoAyPgLpnjjTvCV03xAsNCsNWub55Ut9IhRIoodiBVOwYLZDnOW4I5rhfAnwd8Q6d8f/iF4w1prBvD/iazntYVhnJmxIyfeUrgcK3c9q9OuPiN4Wt7WKaWe/EkjzJ9mXTp2nRoQrSB4wm5dqsrcgcEEZqYePvC7avFpcd/LLNK0KLIlrK0IaZA8SmULsBdSNozz060AfKHhX9mn4oR+JdD8I65NpZ8DaJrcmqJexyr5twG8vKhPvAssSjBACkscmtLV/2bfiLdaL8SrOOTQxJ4l1uC+sc3bACNJ53O/wCTg4kXjnvX074Y8b6ZrXgmXxZJBd2FjAszzie3kDIsZO5gNoLDAzkA9x1BqeTxt4WjuLmB9YgD2tyLafhsRyeQbjBOMAeUC2egx1zxQB89T/ATx0/xH0bxAJNH+yWfgtdElH2pt/2gae9vwNnK72HPpzjtXNS/syePrf4M6DZ2s2jt4u8Pa3PqFtEJd8E8UgiO3c6gbg0QOGGCMgmvp5viN4USwF3Jd3ce65S2SB7CcTvI6F4wItm87lUlTjBwarXHxI0JfEdrpcDu1s/2s3F7LFJHDGtshMhRyu2QKQVO08UAeXWXhX493nwk1u3/AOKY8MeLby/gezXTUjhijt1Hzq5VWBJOepbr1FezfDaz8Raf4D0Wx8W3iXuuw2qJfzo25ZJR1IOBn8hVM/ETwuLVJvPv/MkuBbJa/wBnT/aGkMZlUCLZvwUBYHGCB1rodF1Ox1nSbXVdNnE9ndRiWGQAjcp9jyPoeRQBcooooAKKKKACiiigAooooAKKKKACiiigAooooAKKKKACiiigAooooAqaxb3l1pk9vp98bC6df3Vx5Sy7DnurcMOxHv1HWuHsfh3fWNz/AGtY67aWutfbZbrfFpoW0xJEsToIA+RnYrFt+SwyeDivQ6KAOSm8Fxr8PrbwlbXNtLHCqh5L+zFwkx3FmLICuCWJIKkFTjHSseP4aXMdqbD/AISa4msbuG1j1VZ4PMlujBgBlkLZTcqqrZ3nAGCDkn0WigDmPD3hGPSNeGrLfPM3kXMPlmMAfvrprgnOexbb+GapDwDCLrUZ/wC05c3sGowkeUPk+1yI5PXnbswPXNdpRQBy+seFrq403w7Dpuqx2l1oUqyQzTWvnJJiB4SGQMvUSE8HqBXP6p8K4b2K2upNUjutWW4uLi5ub6zEsVw06orfulZdoURRBcNwEwd2TXpFFAHCweAJ7bVbdrTWo7fSYry1vTYx2Sj95BCsIVWDYWMqinbtyCODjiqcnw3vn0bSdL/4SG3VNLnZ7a5XTttzEhcMNkgkyr4BUnBVgeV4r0aigDhk8C3y6XcaH/b6/wBim7W6tYBZjzYmF0tztaTd8wBVlHyg4bnJFGtfDuPUZdWlXWbi2fUDdndHGMxmeKCPrnkDyB6ZDEcV3NFAHB+E/h1Hoespqpv7YyLeS3XkWliLeFS9vHBtVdxwAIw2ckkk1Sg+GF1aabHpVj4meGwkgsY7xGsld5mtdoVlbd8gZUUMMN04I5r0migDA8ReFdO1/Vra61RI7m0jsbmyls5Yw0cyTNEx3fTyR+ftWDqHw9uGv5dQ0nXhY3MtzdyEvZiVFjuI4kdAu4cjyUIbPqCCK72igDh9D+HkGl3WnXC6pLKbK4tpwDEBvMNi1oAeeMht31GKyPiH4P8AEereIrkaE8ltY6qbQ6hIbiPy2MMgOSpQuDsAGFOG4ztxk+n0UAebL8J7AS62gurQW+pRXqRyfYQbqBrrdv8A3pfBA3NgbQcEAk4rR1LwB/a+ma1b6vqomuNWsrS3mlhtgiI9uzujhCzZBZhlSe3Xmu4ooA4jw/8AD+HTJ7a5NxZRzRC7Ei2Vl5EchnWJdxBdjkCJeSTn2wKZpPw6g0/SorBdVlkEd1plxuMQGTZpCoGM/wAXkgn0z7V3VFAHPeE/DbaN4Zm8P3l3HqFoXmEf7jyyIZGLbG+Y7j8xGRjPpXH6N8GdLs4liu9YvL1W0m40+5LIFaZ5Sw88nnDrG7IPY+1eo0UAcJ4V+HcOjTWdxJcWDT2t4lxvtdP8jzQsEkQD5diT+9LZzgdABmqcvwve5hGl3niCSTQ4Yr6G2tEtQsiJdKwbdLuO4pvO35Rx1z1r0eigDg/C/wAO4tHu7C8kurE3Fpd/aC1nYfZxMBBJCA+XYk/vC2c47AAV03g/RV8O+G7LRY7hrhbVColZdpbLE9PxrWooAKKKKACiiigAooooAKKKKACiiigAoJABJ4A60VxHjjxFcR3T6XYv5aqMTOOpJH3R6cV5Oc5xQynDPEVvRJbt9jqweEniqns4ELeKtevLuYabarJEp4CQlyFzwTTv7b8Yf9A5/wDwFauSgnmhJ8maSLPXYxGfyqX7def8/wBc/wDfxv8AGvxeHE+LmuarXqcz7SSXyVj695bSWkYRt5o6j+2/GH/QOf8A8BWo/tvxh/0Dn/8AAVq5f7def8/1z/38b/Gg315/z/XP/fxv8av/AFlrf8/6v/gS/wAhf2dD+SP3M6j+2/GH/QOf/wABWo/tvxh/0Dn/APAVq5cXt5/z/wBwP+2jU9bq7P8AzEph9ZHqlxHXf/L+r/4HH/IP7Ph/JH7mdL/bfjD/AKBz/wDgK1H9t+MP+gc//gK1c+j3z/d1Rz/23an7NU/5/wCX/v61bRzvGS2q1v8AwJf5EPB0lvGH3M67wj4ivNQ1GXT9QjjSVVJXClTkHkEV1VePh77T7tbtJXSYHIlBzk969H8JaydY04ySKFuIjtkA6H0I+tfacHcSPFXwOKk/aq7TfVf5r8jx82y/2X76kly9bdGbNeZftFfEe6+HHg23vdLht5tTvbkQW6zglEAUszkAjOMAYz1IrtfGviGy8KeFNS8RahuNtYwGVlXq56Ko9ySB+NfA3xO+IHiX4gasuoa9dAwozfZbSMYit1OMhR3PAyTycV+qZVgHianPJe6t/PyPkMyxqw8OWL95nr9p8WP2hru1iurXwnLPBMgkjkTQ5SrqRkEEHkEVJ/wtD9o3/oTbj/wRS/414PB4l8QxwpGniXWYkRQqol3IAoHQABuBT/8AhKPEf/Q1a3/4GS//ABVfQvL4fyR+5nhrHS/nl96Pdf8AhaH7Rv8A0Jtx/wCCKX/Gj/haH7Rv/Qm3H/gil/xrwr/hKPEf/Q1a3/4GS/8AxVIPFHibv4o1of8Ab7L/APFUv7Ph/JH7mP69L+eX3o92/wCFoftG/wDQm3H/AIIpf8aP+FoftG/9Cbcf+CKX/GvDU8SeIm6+MNWX63k/+NWYdZ8RSnC+OrxT/t6hOv8AOk8BBfYj9zGsbJ/bl96Paf8AhaH7Rv8A0Jtx/wCCKX/GqmrfGf486Haf2hrPhtLKzRgrS3WjyRx5J4BYkda8xg/4TS4XdB4yvJR6pqcx/rUWqaf4yu7N4LvXLq/hOC0El7I6tjkcMcGksJRvrGP3DeKq20lL7z7n+F3ilPGngLSfEqxJC95DmWJDkJIpKuo9twNdLXwn8E/i1r/w41mHTLySSfw+02LuykHMO4/NJH3BHXHQ/rX3TBLHPCk0Lh45FDIwPDAjINfOZjgpYWp/dex72BxccTT81uPrzz47+PbrwH4ZtrjTYreXULyfyoRMCVRQMs2ARnHA/Gut8Y69a+GPDF/r16C0NnEX2Dq7dFUfUkD8a+L/AB94z17xrqYv9auQyKW+z26DEcCnqFH4DJPJxXgY/FKjDlj8TPYwlD2kuZ7I9Rt/iR8criCOeDw1JLFIodHXSJCGUjIIOeRUn/Cwvjv/ANCrP/4JpP8AGvG49e1xI1RNf1VFUAKq3UgAA7D5qd/wkOvf9DFq/wD4Fyf/ABVeR9bl/NL7z0Pq6/lX3HsX/Cwvjv8A9CrP/wCCaT/Gj/hYXx3/AOhVn/8ABNJ/jXjv/CQ69/0MWr/+Bcn/AMVSDxDr3/QxasP+3uT/AOKo+ty/ml94fV1/KvuPY/8AhYXx3/6FWf8A8E0n+NH/AAsL47/9CrP/AOCaT/GvIF13XG6+KNSX63U3+NWItU1yTp4xuh/vXsw/nT+tS/ml94fV4/yr7j1f/hYXx3/6FWf/AME0n+NVdT+K3xk0e2F7q2gpaWqsFL3GlvGhJ6DJI615/CviuZd0Piq6kHquoSn+tRajYeKbm1aK61e5vYuCYZLt2BI6cMcU3iKttJS+8SowvqkfYngHxAninwdpmvJGsZu4A7opyEccMv4MDW5Xx98IfiZrHgfVoNMvpJJdDaXbcWrjmDceXTuCOpHQ/rX2BG6yIsiMGVgCpHQivZwmJVeHmtzzcRQdKXkxa8R+LvxS8TaR44HhbwpawSyxIgk/cGaSSRhu2qo9AR2NdT8dPH03grQYItNCHVb8ssBcZESrjc5Hc8gAep9q+WLvU9SuNYl1W4vrg6g8hd7gORJu7nI6fhXWc569/wALA+N3/Qu3X/glko/4WB8bv+hduv8AwSyV5T/b+uf9DFq3/gVJ/wDFUf2/rn/Qxat/4FSf/FUAerf8LA+N3/Qu3X/glko/4WB8bv8AoXbr/wAEsleUnxBrnbxDqx/7epP/AIqhdf109fEWqD63cv8AjQB6t/wsD43f9C7df+CWSj/hYHxu/wChduv/AASyV5amta03/M06gv1upqtQ32uynCeMLjPob+UfzNAHpH/CwPjd/wBC7df+CWSpNE+MHjzTfFen2Hi/T4re1uZUWVJrNoJFRm271z6H2PSvPli8WsNy+JLwj1F9L/jWZrlhrjgXN/dTX/lrje0zSMg/4FyBQB9vUV4d+z38TdR1m/HhXxBP9pn8svZ3TfffaOUb1OOQevBzXuNABXkviPnxHqH/AF2evWq8m8Rf8jHqH/XaT+tfnPiP/ulD/F+h9Bw//Fn6fqZdANWNLghuNQYXEbSxQ28s5iU4MpRchcj1q1b6N9snuJZZ7TTofLgaPyJN8WZFJVtzkHHy+55r82weQ4nGUFVo2d21b0V2+34n0NbG06M3GZm5FFbFnp+n3NpGs2+3aW1sCssSFyJJWdScZ6EgZNUbrSWtdE+2zXyfaMnEPygMokKcc5J4z0xit6/DONpU/aKzVm3rsk7Pf+mRDMaMpcuzvYq5HrRWha2dre6XpkaWkdvcXM8sctyHZmVYlDkhc4JIyMU/T9Dhupx/xMp1gmFubZvIG4iZWK7xnjG3nGacOGcZVUXRakpW623XNbW3Rry1B5jSjdTurf526GZU0N3LAeHyvoelWLfRvtFlZtFfyfaZ/sxdGiGxFmZlGDnJI2mg2kFjq08nnpeW1rZm4w+04kJKIjBSRndz16UocPY+ly1Je7HvdaLq9O1tQePoSvFavsXFkjvLRsdxyPQ1ufC772of9s//AGauR0V2jYRsfvKc/Wuu+F33tQ/7Z/8As1evwrW9tnGFm9/fT/8AAWcuZw5MJUXTT80YP7WRI+BWt4JH7y2/9Hx18NSD9xEf97+dfcn7Wf8AyQrW/wDrrbf+j46+HZh/olufd/5iv6fyH/dn/if5I/I86/jr0/VkNFFFe4eOFFN3LnGRmnUgCikyM9aWgB0UkkLh4pGjYdGU4NdT4d8UTLKlrqbb42OFmPVfr6iuUoqZwjNalwm4vQ6z4jW0am2u1ADuGRiO+ORX3x4D/wCRG0D/ALBlt/6KWvz41u7a88KaaznLxu8bH6AY/TFfoP4C/wCRG0D/ALBlt/6KWvm87TVKmn3Z7+UNOpNrsjjf2myR8INRwSP39v8A+jVr5FkH7qI+oP8AOvrn9pz/AJJBqP8A13t//Rq18kzD/Rrc+zfzr87zT+N8v1PtsB/C+ZDRRSEgDJOBXmnaLRTBIjdGBp1AC0U0sqjJIFJ5if3h+dAEsUkkTh4nZGHdTg10eg+IpPNW31BtyscLL3B9/wDGuaoqoycdhOKZ0fj23RXhuVGGdWVvfHT+dfavhj/kW9L/AOvOH/0AV8P63ctdeHdPdjl1Lox+gH9MV9weGP8AkWtL/wCvOH/0AV7GWO85/I83HfDH5ngH7WpP/CV6KM8fYX4/7aV4zc8XEg/2j/OvZf2tf+Rs0X/rwf8A9GV45eDF3MP9s/zr2TzSKiimeYm7buGaAH0UmRSblz1FADqKaWUDJNJ5iY+8KALNpeXNq+63meM+gPB/Cuu0DWF1AGGZVS4UZwOjj1FcUDkVPY3DWt5FcLwUYH8O9AHffCOBbb446RDGMIJ5CB6AwucV9a18n/C0hvjto7DoZWI/78NX1hQAV5Pr/wDyMt//ANdZP5GvWK8q1ld3iu9U9DO4/nX554hq+Hw6/v8A6Hv5A7VKnoY4e7t5luYY7mGWIK4kVSCobhT9D096kfU9SjvLiSTUJ47l1EcwcAHA6AjHGMn6V0mi6lpUNjYWeotGJHBguSzfdWFmeIn6kgVmQXemT6Layzx2pupr1ZLnzGUSK5n3FsEZZdhx1xivloZRClRj9XxnLdc1r7Oy00e9pJff2PTeLcpv2lK/T+vu/IzbTU9QtUElrfTRRhEg3qoxhc7Vzjtk1Etxcf2d9kN1K9kr5KnlQxOevbJycVrSahHNb3Me7TFRdcSRYHUJG8AG0EYB44GT9fWpLm409W1C3N7ZyWj6hazSII0G6LH7xV2j5iOORjv6moeWylC31x8tmt/Jt/a2dtf+GGsSk/4Ov/DeW+pjwXN2fKSzlmY2pa4QRDJj4+ZuO2BzT5bzVobp557i7hlZ45GaRMYYKdnbA4JwK17q+gtjfSW9xppu306RGaCNfKc+eDGoGME7OvH8qNQ1C3urnVhc3dq9q2q20jLtXMtuow23A57e+M1pHLIUqfIsY1Jeem0rdeiVn22JeJcpXdJW9Nd15eZhm9n8lY/tzhVEYXBAxsJKYPsSTT59RuLpZUublZjMyM7kAMdmdo47fMT9a2zdafHfmZpNKluRbgO0cSmI5uRtwCMbhFnNRXs2krpd5ax/YijG6ZdirvOLhfLCnr9zdj2rKWVVVCUfrmlnpf5W383ftruUsVG6fsev9dDLspFNwm1gea7P4Xfe1D/tn/7NXPeIprCTU7Q6ctt5Y3YeFhym4bAQAMEDPXJ9a6H4Xfe1D/tn/wCzU+HMIsHxDSoRmpJOWq21gwzCq6uAnNq17fmYH7Wf/JCtb/6623/o+OviKdP+JTaSY6ySr/6D/jX27+1n/wAkK1v/AK623/o+OvjE2zS+DEuFGfIu2z9CAP54r+m8jdsN/wBvfoj8mzhXr/8Abv6sxaQ9KWivePFPdLW+8P2fwA8PaVqa2st5rdpdW9namyXc1x9tAS4a4xlAgyMZ5DdOK39Y+EfhfT/FP2eHwpc38y6FcXQ0uC9mVZriK6jiBVm+fDKxPoeo6182szMiozsypnaCeFz6elXrDW9YsFu1tNSuYxeW5trg78l4iwbbk8jlVPGOleVLAVE24Ttdt/eenHG02kpw2SX3HvsXgHwxNqdp4aZprrS7PV9dNpaNMx+0PDHAY4soN5+82dvzHb61wvxQ8M+D/DvhK9n0rTL83s3iO4srWa5ldGtoIo4nKNGepy5XJ5wM15essylSJpQUYupDn5WPUj0PvQ0kjLtaR2G4thmJGT1P1rSlgqkJJubsZ1MXTlFpQ1G0UUV6JwFuR86CI/7tyx/NB/hX6M+Av+RG0D/sGW3/AKKWvzhJ/wCJY4/6ag/+Omv0e8Bf8iNoH/YMtv8A0UtfOZ/8EPVnv5J8UvRHGftOf8kg1H/rvb/+jVr5MnX/AIl1q/q0g/Ij/GvrP9pz/kkGo/8AXe3/APRq18svbmTwpFOoz5Vw2focf1xX5xmavW+X6n3GB/hfMya6X4TxxzfFDwzDNGkkb6hGGR1yrD0INc1QrMrBlZlYHIKnBH4150JcslLsdklzRaPevGej2s8mpfamewM3h+BbppII7e4/5CAQvNGg2j5T8p7gc1nav4D8KadrTvc+H7iCOCx1CX+z3vnzMsE0aQz7hyBIrMfQ44rxYs7Fy0kjGQYclydw9/WlLyFtxllLbduS5zt9Pp7V2yxcJO7gcyw8ltI92/4Q/Q9O8RTv4X02e1vorfWbW3jE5nM0sBiVGAcHJIkfj2HpmtF7C3tL7UraKJSqatrmCwBP/HirfzJr55MkxYN5824EkHzDkE9fzo82bOfPmySSf3h6ng/nTWMgtoieGk95EUP+qX6Cn0lLXnnYWZmzoip/dnf9VFfd/hj/AJFrS/8Arzh/9AFfBjn/AIlrD/pof/Qa+8/DH/ItaX/15w/+gCvYyn4pfI83MNo/M+f/ANrX/ka9F/68H/8ARleQaquzUZ1/269f/a1/5GvRf+vB/wD0ZXlniiAxaismPlmjVh9QMGvbPMMk9K9i8Hw2h+CDvJHBcS/YtUkNl9kR5LkqUCyCQ8r5RbdgckZ9K8eoDSAALLIoGcAORjPX86APaJvh74Rh8R+H9Ph0zUryK5hlG+IytFcgQxskzOOwdju8vIAI9DVKDwzpMuneH7G/8OwtDbXOspdTW10x3vAsjpGZBy2doIJ5wvua8kVpFKFZpVMYwmHI2j0HpQpdVCrJIoyTgMQMng0Ae2r4Q8N2/iTSJtF0uayuBdugH2lpfMZ9ONwgw+Rw5Cj1rTsdP+ya9bJcQYuJNe0qS5EiAHzG09y4IAwPm7V8/wC6XIPnS5BBB3nggYB/Kl8ybOftE2cg58w9RwDQA0fef/eP86KBxS0Aeg/BxvM+M3h9/XP/AKTtX1xXyH8Ejn4v+Hfx/wDRD19eUAFeVawwXxZds3T7S3869Vrzjx5pM1rqkl+iFrac7iwH3W7g18F4gUKs8DTrU43UJXfkrb+h7mRTiq0oSe6M3UbITHzY1BfuPWst4trYZMH0Iq7BqEkahXUOB0OcGnPfxyDD2wb6n/61fk1d4au+eMuV+jPqYe0ho1dGfsX+6KTYv90VaeW2b/l2K/R6jJh7I4/4EP8ACuGUEtpJ/f8A5Gyb7EWxf7oo2L/dFPOz0b86Tj3rP5lDdi/3RRsX+6Kdx70ce9GvcAiAWRcADkV2vwu+9qH/AGz/APZq4pfvDaCTngV6R4B0qbT9OknuUKS3BB2Hqqjpn8zX2PAuGq1c3p1Ir3Yczb7Xi0vxZ5GdVIxwkot6u1vvucb+1n/yQrW/+utt/wCj46+TfAvkXWhXNlKAw8w71PdWA/wNfb/xY8K/8Jp8PNX8NrIsc11D+4duiyqQyZ9tyjNfAN5b654Q8QTWN/azWGoW7FJYZlxkf1B7EfUV/T2SyjPDypp63v8Akfk+bJwrxqNaWsLr3h+702RnRGmtc/LIozgejelY9dbH42bYPM09S3crLgfyqld67pV0S02gRFj1ZZdp/MCvchKoviR48ow+yzn6KvzXGkP9zT7iP6XQP81qs7WZ+5HOPrIp/pWqfkZuPmQ0U5jD/CH/ABYf4UmU9/zpisJRS5T3/OglMcZ/OgQ8n/QXH/TQfyNfpB4C/wCRG0D/ALBlt/6KWvgL4beDNZ8eeI7fQ9HtpHV5FNzcbT5dvH3dj0HHQdzxX6H6bZw6fp1tYW4IhtoUhjB/uqAB+gr5riCpH3IX11PockhL3pW0POv2nP8AkkGo/wDXe3/9GrXzl4Q8m60SazkAYbyHX2Ir61+KHhtvFvgXU9CjdUnnjDQM3QSKQy59sjH418Wzx6t4Z1mW1u7eWyvIWKSwyrj8x3HvX5/mScaym1pY+zwTUqbj1uO1nRbrT5GZVaW3/hkA6D39Ky66ZPFp2/PYqT3xJgfyqndaxptyS0uix7j/ABLLtP6CvMkodGdycuqMWirks2mN92ynj+lwD/NagZrX+FJh9XB/pWdiiKinEx9t34kUmU9/zoGJRS5T3/OkJXHGfzoAe5/0Jh/t/wBK+9fDH/ItaX/15w/+gCvir4e+EtU8Z6/BpGnW7tEZAbm4x8kEfdmPTp0Hc19w2kEdraQ2sIxHCixoPYDAr2spg/el0PMzCS0ifOf7Wv8AyNei/wDXg/8A6Mrjr2zh1jSISrANsDRv6HHQ17B+0x4Mv9d0mz17SoHuLjTlZJ4UGWaI87gO+0jp6E+lfPOk6zc6cDGu2SLPMbHofb0r2TzSre2dzZyGO4iZD2PY/Q1BXRv4pjkTbJp6up6gyAj+VUJ9Q0qY5OkBD6pNt/pQBl0VZkl09vu286f9twf/AGWoWa3/AIVkH1cf4UAMopS0fbP5ijMfv+dACUUuY/f86Qle36mgDu/gfz8XfD3+83/oh6+vq+av2avB2oXviiLxZdW8kOn2KMLd3GPOkKlfl9QATk+uK+laACkdVdSrKGU9QRkGlooauBTOlaWT/wAg2z/78r/hR/ZOl/8AQNs/+/K/4Vcorl+pYb/n3H7kae2qfzP7yn/ZOl/9A2z/AO/K/wCFH9k6X/0DbP8A78r/AIVcoo+o4b/n3H7kHtqn8z+8p/2Tpf8A0DbP/vyv+FH9k6X/ANA2z/78r/hVyij6jhv+fcfuQe2qfzP7yn/ZOl/9A2z/AO/K/wCFH9k6X/0DbP8A78r/AIVcoo+o4b/n3H7kHtqn8z+8rQ6fYQOJIbK2jcdGSJQf5VZooranShTVoRSXkTKUpayYVm61oGha2E/tnRdO1LZ9z7VapLt+m4HFaVFaptO6IaTVmc1/wr/wJ/0Jfhz/AMFkP/xNH/Cv/An/AEJfhz/wWQ//ABNdLRV+2qfzP7yPZQ/lRzX/AAr/AMCf9CX4c/8ABZD/APE0f8K/8Cf9CX4c/wDBZD/8TXS0Ue2qfzP7w9lD+VHNf8K/8Cf9CX4c/wDBZD/8TR/wr/wJ/wBCX4c/8FkP/wATXS0Ue2qfzP7w9lD+VHNf8K/8Cf8AQl+HP/BZD/8AE0f8K/8AAn/Ql+HP/BZD/wDE10tFHtqn8z+8PZQ/lRT0nS9M0m2+y6Vp1pYQZz5dtCsa/koAq5RRUNtu7LStsFUNW0TRtWK/2rpNhflPu/abdJNv03A1foqWk9yk2jB/4Qrwd/0Kmhf+C+L/AOJo/wCEK8Hf9CpoX/gvi/8Aia3qKn2cOw+eXcwf+EK8Hf8AQqaF/wCC+L/4mj/hCvB3/QqaF/4L4v8A4mt6ij2cOwc8u5g/8IV4O/6FTQv/AAXxf/E0f8IV4O/6FTQv/BfF/wDE1vUUezh2Dnl3MH/hCvB3/QqaF/4L4v8A4mj/AIQrwd/0Kmhf+C+L/wCJreoo9nDsHPLuVtO0+w023Fvp1lbWcI/5ZwRLGv5AVZooq0rEhWReeF/DV5cNcXnh7SbiZvvSS2cbMfqSK16y9e8RaHoJt11rVbSwNz5nkCeQL5nloZHx64RWY+wNAFb/AIQ3wj/0K2if+AEX/wATR/whvhH/AKFbRP8AwAi/+JrW029tNS0+31CwuI7m0uYlmgmjOVkRhlWB7ggg1PQBhf8ACG+Ef+hW0T/wAi/+Jo/4Q3wj/wBCton/AIARf/E1pazqen6NpVzquq3kNnY2sZlnnlbakaDqxPYVYgljmhSaFw8cihkYHhgRkEUAYv8AwhvhH/oVtE/8AIv/AImj/hDfCP8A0K2if+AEX/xNbtFAGF/whvhH/oVtE/8AACL/AOJpyeD/AAmjh08MaKrA5BFjHkH/AL5q9d6tptpqljpd1fQQ31/5n2SB2w83lgM+0d9oIJpDrGljXhoJvoP7Ua1N4LTf+8MAYIZMf3dxAz6mgC6irGipGqqqjAUDAApagsryzvo3ksrqC5RJGidoZA4V1OGUkdCCCCOxqegAooooA4L4gfFXw/4J1S/0/WLTUTLaaP8A2sphjVhcR+esPlx5YZk3unHHDDmtGT4k+A4I9Ta78WaPatpLImppLeIDZu52qsnOAd3y/Xiuc+M3wtbx94r8FazHeQ20ehagJb+N93+lW2+OQxcdfniQ4PHWvOJv2ctaaTxDEdU0i5hvb1JbOaeScyeQdQW7kikQ5jH3SBtHJ5OMmgD2q0+JXw/vNRl0628YaLLdw2zXUsK3a7khVA7ORngBSG+nNLF8SfAEuk2GrR+MNFax1G6+yWc4u02zTf8APNeeW5HHuPWvFpPg7471jx14p1O1u9N8OWSarqVxpNx5JN08lxYpbxvleBCOTj7wKnjpU/gL4G+OPCuoaNri6t4avNUs9WvLieG5FxNA1vcpArFWb5/OUwnBYkHdye1AHqPg/wCLPgzxBpcV1Jq1rplw9w1v9ju50WZW+0PbpkA/xvGdvrWgPiV4Aa/06wXxjohutT2/YYhdpuuMuyDYM85dGX6givENF/Z58Y6Lp+rw2GvaFJJfaxaa3H56ylVube7kkVCQoPlmJ1B7hgccHNXtF+AHiS1ttIW71bRZJrKHTUdkEn3rfVJbyQplcgMkgUe4OeOaAPXofif8O5hqZi8aaG/9lIz3+LxD9nVXCEtzwNxC/UgU/wD4WV8P/tml2f8AwmOifadWSN7CL7Wm65WQlUKDPIJBA9xivmzwv8DfHurza9p11CdEsrKxitNFub2KOJ5mj1E3a7/IkcsOxk4PIwOK66D9nrXYpbCWK/0SDyItP3xrJPIFkh1CS7lKs4LYYPgZPX0FAH0jRRRQAUUUUAFFFFAHmGmfG/wjc+LtS8P31vqekJY3F9b/ANpX0SJZzPZkfaAsgY42ghvmA4Nb03xS+HMNhp19N420KO11PP2KVrxAs+GCNt55wxAPp3rztfgTcxWfjvVbXVIofFuuX+oTaRfieUxWENy6ttCdEdgCrOozjGDxXA3XwD+IKw6f4ail0KRLqw1eO/1GQSzQ263VxC+2Pf8AvDLtViGbPQ5POaAPf4viZ4Tia6XWtVsdF8rWZdIg+13kX+kTIFzt2scfeHDYI7gZFbuh+J/D2uajqWnaPrVjf3mly+Tfw28wdrZ8sNrgfdOVYYPoa8E8W/s7a5q19LdQ6xpcqS6rfySW1xJOiSWlyIOrR4bzAYeR905HPFd14D8K+KfA3ioWdhZ6Xdabr3iDVNT1i8VG8yGBxutl3nGXDYUjDcE46E0AesUUUUAFFFFABRRRQAUyeRYYJJmyVRSxx1wBT6iu42mtJoVIBdGUE+4oA8q0T49eFtd0iTU9G0zVbuGNLEMT5UY8+7cLHbAs4BlAO4qDwMc5IFb0XxZ8GN4a0/VpNWtIbrUbCa8s9Na6jNxMIgxdFCsQWBRl4OMg+leQ+F/2efF/hXwkNC0LXtFMbS6ZqrxXLTNENTtZQZGGFz5UiBc9wVAxitPwb8EPGfhm3gih1TwzdfavD82j6mZoZS0RMly6PbNjjP2gBtw/h70AelaD8YPh5qngm38WP4p0qysHMUc3n3SA288iBxC/PDgE5HsfSty38c+DrjxSPC1v4m0qXXCu4WCXKmYjYHztBz9whvpzXg2p/s5+I5tIWO21jRVuYWsSkRaaOGZYtO+xzB2jAYZyWBHUZBxmt/S/gPfW3jWx1Ka+07+yoLwPJDHJKsxg/stbLYr/AHgdykg7s45zmgD3uisjwh4b0rwpocWi6LHcR2cTMyrPdSXD5Y5PzyMzHn3rXoAKKKKAM/xK95H4c1OTT7U3d4tpK1vAH2GWQIdqbh0ycDPbNfHHh/wv8UNS0K1j1fw34oZIL+9lghvIZ3aBZdHkRgpld32mY7RljknoM4H2vRQB8vfCLw78TtP+LnhdtXTxBZaTbaPZxovlSNZi3XT1V7eT5wkbicE8oX3Y5xWL8QLH4uXfxC+Icmk6L4tsrS5s7qG1NpJcmKcrNb+RJExkKhyvmHEapgZHPOPVtW/aG8Maa+qQTaLq32rTGlhuYSYl2TLdi2jjLF8DzGO4EnAQEkioov2iNBurM3mn+F9fvYYtBfW7t4REVtokkkjdGO/lw0TAYyCOQaAPF/H3g/4kS+FL/Qp9G8d6rpST63b6bbwTyyP5jPCbZ5stukh2eaBu3AknjJrR8QeHfjEuoeOmt18WRzNpciWCWyTGGeIi2ECRMsm1JEw/yqgb7+48ivTYf2nvA1zb6lNY6fql0LAurFTEqu/2hIIl3FwAJC+4McAKpJxUesftGWc/hy8vfCvhTVdQuofDsutNJL5Yt7YI0kZSVg+Th4mHy5yOQaAOQ8QeE/iZpnxQv7bS7nxfLpVrojxaXcB5riOeIafIrRSP5gVZTcYYEqXLbSDitPwXoPxC0v4OfEzS2j8VG/m0u2k0kXM80lw1y+nRmbymYls+fuGAeCMV0Ph/43amvxHl0HxF4bu7ewujpcNvPCIytlcXVqZfLmbed25lIBXIAHJqzo/7RGharbRfYfDGtXN9LrcWjraW8tvMTJJE0iSB0kKFdqNnByuDkUAebQ+GfizYtcWWhxeKA9vPrf8AZ813PLJt8zTLfyj5jk9Z/NCEnAfOKzfEXhHxZc3Gja54V8O/EKxuNN8PQrE99JP9q+1f2rCZUc7iXUxmVwhONozgYr1e1/aR8LXv9pLp+haxeTWt3Bb2sMTQ770S3DW6uoL/ACfvF6PtOGU4wa9M+G3iyy8c+CdN8VafbXFtb36MwhnxvjZXZGU4JHDKelAHGfs4aDc+HdK8V6feaRq2nynxPfyo14zslxC8zNFJEWY5UoVyRjJznJ5r1WiigAooooA+ZviV8evEvh/4m+KfD+iyadeWen6dfNDHPZ7Xt7m2tVnySJS0iHJBJRB6E4NV5fj74oa+trgal4ah0QeJP7OuLpIvPk8kw2zLsjEoLjfMwZ1zt+X5etep6x4q+HcHxhvPCV14dsp/Eo0STUprs2URMkWCjQlz8xYxjoeNv5UzwFrvwk8QaBoWo2mk+GdMnu2tri0sZba3WeCedCYgFA4kZYzgjkhOOlAHmfxx8UeIrD9pTS9BbWtV0/wfc2ul/wBrzWtwyC33XU4TkEbBI4jR3HO3jNVbz4/+M5LW5h0+bw8b+FGWRTbs/kSHWBZpvUSZH7khscZPPTivc/iRqvhDQJtMk8TaFb3aa7eRaU1w9pHIoOHljEpbnYGQkdcMRx3rhPB/xN+DPiGEaqNC0vTILvTDq97e3tlbxpGou/KUTN1MjSpuA5zgHrigDkNF+NPjm71Tw1pmq6l4ftItQe/sJ7iC1Mks13FPNFGfK80NCjCMENhxu3AkVT+H3xZ8aRaH8NdN1DxVpN1Br2myrPevF9pvGuy8ixxuolDJjaB5m0gsCCFr0rxD48+HmgX/ANt0/wAJ2Gq3ECWb6VcaZFavJcyX8kgRYjkFNxV2LttU5PJOareCviV8ItU8S6BYw6LpOh3l5psN/pEt3awQPuuJZUMMWORJvRs7eDu6nNAHl/hH42eONN8HeDY5Nc0fU5G0q2vrtrxGe51Npr/7MbaNg/8ArY1+Zjgk5GVAp/ww1TxRN8UNI1LxJ47lXSF1XxFqd4k8kiQhbWSOABiZNoRVbKjG1eeCTmvY/BXjD4Va3p3hy6bT9B0W7u726j0ayu4YEnEyTtG7RAdCzrnIwSSO9ZfxA8cfBm2tV0W6n0SSy1C8udH1C7sHhQae0kbSTCRxym/yyDjkn3FAHsdtPDdW0VzbypNDKgkjkRsq6kZBBHUEVJVPQxpw0WxGkNC2nC3jFoYW3IYto2bT3G3GKuUAFFFFABRRRQB8o/8ACReO9J+Inj3xhbalrsfh/wAP3+rJqE93cfabDYsKfZoYrbeD5iytuJG0bTjNUbr9ojx9/wAIpbXS6h4XsrqBdXM81zb5W9az8lo44wkxVXcSlcBnGRkV7XF8SvA0njfUvh/b6HJJqEuozwalCtrF5TKsCSS3U3ODHtdFLMMseMGqYm+AF/Jo/iOO98HNbQTzWNgI3hW2aeQxs6iMfK0nyRkHGemOtAHnOo/H3xrp/i3W4/K0S8trR9Tih0aOFhexfZ7FblJpG3nKFiUOFHQ45r0v9nz4kaj4u8PAeLbzSE1Se8kj08wSRob6JYo5GKxLI+Cm8gjOcAEgZqr4C8W/BKOC68ZWN9pOnXGv6xcwPcak6LcSXOVSSNSxJCEKjbQduGBwM1v6IPhPdfEC007QbvQF8QaALrytNsHjjNuz7UnYxpj5uinPTNAHodFFFABRRRQAUUUUAFFFee6D8WdD1jVNWEOl6vb6Bpf2hZ/EVxEkenFoG2ygOW3YByM7cHBx0oA9Cr5s8X/HTxPpev8AifSrOTRGm0mXXNkLREyLHaW0MluzjfnBZ3yeMgcYxXpi/GTwjP4qsdG0+4S/s7sxKNVguoDbI8qysiHL7skQtjCnOR74jl8YfA68ttR8Sy6t4KuYg621/fsIH3GVCFR3xk7lUjB6hSO1AHhnjn40fECbwbq3h+81jw/p135ur202qLA8KyJBZQzJDEPMykzGchW3E/KOK+oPh1LJP8PvDk00jyyyaVas7u2WYmJSST3NcKnjT4Rah4w1jwXqVj4dintGivIxdQwNHfmS28wzRDncRGAC3XHTIqn4R+Png/Wbnwrpul6VdwJr+5NPRpbePy40kaIZTzMgfJkKATjjGeKAPZKK8w8JfG3wnrdpLfXvmaHYw6TDqkt1fyIkaRyzywKhIP3t0J+u4Yr0fTL+y1TTrfUdNuobuzuY1lgnhcOkiEZDKRwQRQBYooooAKKKKAPIPE/gP4Qy+KfEuk6vrFtZ694xe2up7Y6jHFcB7fmOSBTypyC3fJB7ZFb3hv4Z+EY7Ka7s9QvtVg1PQF0eS4lu1mFxalpH37gMFiZm+YcYxgV5r8TfDOs3Hx+e+8O+D9YuhqtqLXV7q6tImsWgFs6rNb3GfMgnTdswMbs/ieJ8MeGfiRZ23gGz07RfGtgbSw02G1VppUt7O4S6b+0DcqX4R4vuBhjbgKB0oA9H8PfC74Fxwaj4V0nXIprrVvI05ki1GM3An08BwY9o4lXKs5wRnGR2rtR8JfCVrpWrQ3l7qk0OoaD/AGLez3N2NxtlaRy5baMPmVyW6dOOK+f9D+FvjHTFF/4e0PXbDWo/D/iA208k0q7Lt70rAAWbCu8BJXPU4Y8jNdjbaL4x/wCGSfFVhfReIJ7qSZ5I7K9hlS6SzDxtLCod3kYFRLjJyQ2PSgDqvD/wr+F/iDxINU0/xRqmvT2EVi1xANWEsMmy2MdtLKFHzN5bMwbPOSenFWPC/wAH/hx4H1zQ7GHWtV/tF9QW/wBNgvL5XeZ7a2eLao2glEikPHbA5ryvV9I8dXfxn1/xJ4BsNV/4RjV9JRdFubDdFbG6/szFtM2MAxoQUGflV2UnpVHS/D/xWj8F23l2/jNplstd8qGeOdJraV9PiWJQzSO7bpg5Qkj5i20AYoA92074H+DdP+0R2txrKWsupwalHa/awYreSKYzKsYK/KhdiSMkkcZGK7HwF4W0zwV4TsvDOjtcNY2e/wAozuHf53ZzkgDPLHtXyx4o8KfFi00J9N0v/hNTpcOuzsjRy3FxdIXsbcwyj94ruiz+d/FsDfeBFfXmmLcJptqt3J5twIUEr7du58DJx25zxQBYooooAKKKKAPBtX+CXia8+KV38RU8UW41KbV5GWzYH7ONOa1Nvtzs3+dt567Px5rH8OfArxp4f1Xw1dJrOhT2Olrpc94gSYzPNZRzJiLjBVhLnnByMcV9I0UAeRfEDwX4t+K37PsWha99g0XxZciG5JXcIbaZJdw6FmHyZB5PJNcR/wAM0XVjpvim30XWLO2a81SwvdGQtIqQx2xZzFIV5UM7ucpnBwetfSlFAHzqvwB1yG2tIre60ERQro5a1eSdomNpJcvMmSCxVzOAMnPXpxVK3/Z78Yw3ehW7eIdCm0+3stOtb6V4pftEa2t69yFtuoVQGWMbj0HOMV9L0UAfNenfs667b6v4cvbnWNLuYbSRl1GDzbiMbBqMl5G8RTG5x5mCH+XIB5q7B8DvFw8N6N4buNR8MvYaHf3c1pOkMqzXEU0FwgM+QQZA0ynjjAPJNfQ9FAHPfDTQrrwv8PPD3hu9minudL023tJZIs7HaOMKSuecZHeuhoooAKKKKACiiigDwe4+Cvia0+LOt/ETw/4gsrDUdWu54pdxcj7DLaogBXGPNSZBIOx7ntWX8M/gJ4o0PW9F1LxNq2i6m1nrg1S5AeaUy4sfs4OZQSX3gPycDtjAFfRlFAHzVf8A7P3jCXw9HpMOueHD8mq6fI81vK2LK9uEn81R2uFKkY+7gjniuq8B/BzWPDfxSt/FcupadNaRahq9yVXf5zR3awCIElcZXym3c454zXtdFABRRRQAUUUUAFFFFABXzXffs9eKWm1LT7PXtFXR10/VrTTWZZluGW93lY5wMoVjeRyGA3HPT0+lKKAPnzW/gX4jl8d2OqaVqWg2+jRtpk09uY5FlWS0t5YcRhRt2t5meeax5/2e/HEHhRtJ0nxLo9pJJZaXa3Kq08cdwLaCeOQMyANgtKjDHXaQ3WvpuigD5t8O/AHxbYeJdJnudY8OtpdrJpVxOyRSG6MtjZtCFRiAAjsxJzzgD6UxfgF44Wb4ew/8JNpLaf4YhsfPt/MnUebBcPI7xgDaxdWAy4yNvGMmvpWigD5pP7O/iY+GorFdf0yO9tLDT47dkeZUae1vLic7iAGVCs4AI5BGcV7j8LfDR8H/AA+0bw0y26vYwbHFu7tGGLFm2lyWIyT15rpaKACiiigAryn9o34iax8PtN0GbSLvQrI6jeSwzXOro7QRqlvJKB8jA5ZkCjryw4r1asHxR4T0jxJquhajqiSSSaJdtd2qAjY0jRtH84IORhyR05waAPLNH/aGtptNY6h4K16PUILLTnmjiWPy3u71YzDbRlmB3N5hPzAYCkntVG5/aGWHxRYXP/CP6lJ4cl0rzNQRYk+0abcC/NpIZTvwUVsDC5JzkcV6N4i+FnhnXZfEc14+opNr9zZ3U0sNxse3mtVVYZISB8jDaDznJ9uK526/Z88CXB00Nc68sdlCIZY1v8LfL9p+0t9o+XMhaX5jyOgxigDBsv2hNP0V4bHxXbPNeXGt39r5loERLa1hvjbRyOHYFzkrkJk4DNjAqUftJ6J/av2VvBviNbUXAja9Jg8sR/bPsbS4Em7aJiq4xk56cV1E3wS8HtqljqkVxrFteWl9c3glhugpl+0XHnyRP8vMfmcgcHHGeTVY/AXwQYnj87WNrqVP+kr0N8L7+5/z1UD/AHeOvNAGNe/HWa6itW8M+D724jHiyLw9MLiWFGbJkViqiTKNlOA4HBB71m+Mf2iQ3hTXJ/CPh69/tKKNZNInvlT7PfQ/bBaPOoDhsLIcbW2k5B6Zrrj8DPCTXl/fvqniN9QvdUttUe9bUczxy25cxKrbeFHmMOcnBxngU2L4C+BI01ONG1fy77ascZvNy2UYuhdGKAEYRGlG4jn0yKAOH0/9om80Gz1i88daHKpi1q506yt7MRI4jtIwbmR2aXBYEj5R1LALu616j8LvGl54k1rxPoeppaG70W5heGe1DCO4tLmITW7lWJKvtJVhnGVyOtZmtfBDwbqkLiS41m2uDrF3q6XVtdhJo5bkATIp24EbADjGRjrXQ+APBv8AwjOo+INWutSbUdT1y8WaebyhGscUaCOCFVBPCIMZzkkk98UAdbRRRQAUUUUAFFFFABRRRQAUUUUAFFFFABRRRQAUUUUAFFFFABRRRQAV4l4b8b+ItKsNM1PVdcGqprNjfTrBeRKi200NwkcYQwxlyj+YF27XYttweTXttcnZ/DfwXaWt5bwaKoW8UJKzTyM6qJPMCoxbdGA/zgIQAwB6igDlZPilrA0ay1KPw/aOzWmoXF5bNcyJLAtmZFkfDRjCF0jUbgrZk6fKa6Gbx2IfD3ibV5NNJGh20c/lib/XF7ZJtuSPl5fbn2zVm0+HPg+1u0urfTJUdYHt2H22cpLG7u7LIpfbIC0jk7gclqs6d4K0DS9B1PR9JtTaQ6lGUuGdzcMx8sRgnzSwbCBQAcjAAxigDhtW+LGtaVdXGlXXhu1m1ezuJlmhtLmWZJY4oYJW8orEWMjfaFVVYAZByRUB+IviSzXVLC5tbeSW7u7+HRbgTgOrJqEdqiyqU2qoNxHz8xwhyCTXTeG/hT4Y0nSRZXCzXsou2u/tCubZ1dkSMqvk7cIURQV5DYyc1u3vgvwveI6XWkxSh1uFbLN/y3lWWUg54JkRGyOQVGMUAedx/FfWtMsrmDUNHgvZ9Hs521S5+0ld9xHctbqsarHyrPtO7A2qTwSMVeHxR1sC3ZvDVuqRDdfs9xJHlPta24aBXjBYNuDjdt4BHvXZ2/gfwpBZy2aaPC0M1o1nMsjM5kiZ2kYMWJLEuzMWPzEnOadF4L8Nx2wt2sHmXyxGWnuZZXZRL5oBd2LH5wG5P6UAYnjf4gN4c8W2GkR2cF5DMYkuSrS+bA0pkEROIzGFJjP3nBPOBxznQfEzUNQ1DT9J0nQrZ9R1GGzmgFxdlIQJraS4fcwQn5Vj2jAOSw6AGuv1fwd4b1bXbfW9Q00TX9u0bJJ5rqpaMsYyyAhWK73wWBxuPrWZB8MfBEFm9rDopjjaSKQMt3MHQxqyJsffuQKjsoCkDaSMY4oAwPBfjHxZda5d6Td2Njdie/1JbGZrooypbXaRsjgR4ACSfKRknZzjOR6hWCPB/hwbNumhDHLLKrLK4IeWRJZDkHPzPGhP0x0zW9QAUUUUAFFFFABRRRQAUUUUAFFFFABRRRQAUUUUAFFFFABRRRQAVxmq65qcGpXMMVwAiSFVGwHArs6ytT0bT5Ybmc2wMzKzbtx+9jr1rw8+wmMxNFfVKnI1q9Wrq3kduCq0qc37WN7nMf8ACRat/wA/K/8Aftf8KP8AhItW/wCflf8Av2v+Fcqbm4H/AC1NJ9quP+ehr8c/1oxf/P2f/gT/AMz63+zaX8q+46v/AISLVv8An5X/AL9r/hR/wkWrf8/K/wDftf8ACuU+1XH/AD0NH2q4/wCeho/1pxf/AD9n/wCBP/MP7Npfyr7jq/8AhItW/wCflf8Av2v+FH/CRat/z8r/AN+1/wAK5T7Vcf8APQ0farj/AJ6Gj/WnF/8AP2f/AIE/8w/s2l/KvuOr/wCEi1b/AJ+V/wC/a/4Uf8JFq3/Pyv8A37X/AArlPtVx/wA9DR9quP8AnoaP9acX/wA/Z/8AgT/zD+zaX8q+46v/AISLVv8An5X/AL9r/hW94S1G7vzc/apA+zbtwoGM59PpXG+EU+369Bb3OZIiGLKeM4U+nvXo9jp9nY7/ALLCI9+N2CTnH1r7jhGePzCSxkqrdOLaabeunbbqup4uaqhQTpKK5mr3SXcx/iTrF5oHgbVdY0/y/tVrDvj8xdy53Acj8a+f/wDheXjr+9pf/gKf/iq+kvEOkWWvaLdaRqKu9rdJslCMVJGc8EdOlfNH7T3grSfAfhzSNR8MxzwyXF40ExllMgI8ssMA9Pumv13LPYTfspxvJvQ+MzD20V7SDskiX/heXjr+9pf/AICn/wCKo/4Xl46/vaX/AOAp/wDiq+eP+Ej1b/nsn/fsUf8ACR6t/wA9k/79ivf/ALMpfyI8T+0an8zPof8A4Xl46/vaX/4Cn/4qj/heXjr+9pf/AICn/wCKr54/4SLVv+e6f9+xR/wkerf89k/79ij+zKX8iD+0an8zPof/AIXl46/vaX/4Cn/4qj/heXjr+9pf/gKf/iq+eP8AhI9W/wCeyf8AfsUf8JFq3/PdP+/Yo/syl/Ig/tGp/Mz6H/4Xl46/vaX/AOAp/wDiqP8AheXjr+9pf/gKf/iq+eP+Ei1b/nsn/fsUf8JHq3/PZP8Av2KP7MpfyIP7RqfzM+h/+F5eOv72l/8AgKf/AIqvonwPqVzrHg7SNVvNn2i7s45pdi4XcygnA7V88/sy+BdF8deCL3WPEsc806ag0ETRTGMBAiHGB15Jr6T0bTrXSNJtNLslZba1iWGIM24hVGBk96+ezL2EZezpxs09T3Mv9tJe0m7prQx/iTr134b8J3GrWUcMk0bxqFlBK4ZgD0I9a8n/AOFz+Jf+fDTP++H/APiq9m8V6DZ+JNFl0m+kmjgkZWLQsA2VII5IPpXzt8e/Ddt4El0j+xpJ5UvRN5n2khsFNuMYA9TXzWNlVh78Xoe9hlTl7rWp0f8AwufxL/z4aZ/3w/8A8VR/wufxL/z4aZ/3w/8A8VXhH/CRX/8Adg/75P8AjR/wkV//AHYP++T/AI15v16p/Mzt+qw7Hu//AAufxL/z4aZ/3w//AMVR/wALn8S/8+Gmf98P/wDFV4R/wkV//dg/75P+NH/CRX/92D/vk/40fXqn8zD6rDse7/8AC5/Ev/Phpn/fD/8AxVH/AAufxL/z4aZ/3w//AMVXhH/CRX/92D/vk/40f8JFf/3YP++T/jR9eqfzMPqsOx7v/wALn8S/8+Gmf98P/wDFUf8AC5/Ev/Phpn/fD/8AxVeEf8JFf/3YP++T/jR/wkV//dg/75P+NH16p/Mw+qw7HuzfGjxMFJ+waX0/uP8A/FV7ppszXOnW1w4AaWFHYDpkgGvC/g38P9J8Y+BINc1a4vY7iaaVNtu6qm1WwOCp5r3i0hW2tYbeMkpEiopPXAGK9bB+1a5pvR7Hn4jkT5YrVHLfELxbP4XayENnHc/ad+d7ldu3b6fWuU/4Wxff9Ae2/wC/zf4V23jPwna+Jzam5upoPs+7b5YBzux1z9K+d/iddSeEfGV7odvCtzDAsbLJI2GYMoPOOOua7TnPUv8AhbF9/wBAe2/7/N/hR/wti+/6A9t/3+b/AArwX/hMrn/nxh/77NH/AAmVz/z4w/8AfZoDQ96/4Wxff9Ae2/7/ADf4Uf8AC2L7/oD23/f5v8K8F/4TK5/58Yf++zR/wmVz/wA+MP8A32aAPef+FsX3/QHtv+/rf4Uv/C2L7/oD23/f5v8ACvBf+Eyuf+fGH/vs0f8ACZXP/PjD/wB9mgD3r/hbF9/0B7b/AL/N/hSf8LYvv+gPbf8Af1v8K8G/4TK5/wCfGH/vs0HxlcgE/YIf++zQGh9D6B8SrzUtbstPfS4I1uJljLiUkqCevSvS6878HfD+ziTSNca+uRcBIrkxYXaGKgkeuMmvRKBBSONyMvqMUtFDVwPFrhdszL6HFRqHeVIoo2kkc7URRksfQVb1dPL1O4T+7Iw/IkUzSLiKz1eKeeRoojHJGZVGTGWQqGx7Zr+ZaOGhPGqjVlyx5rN9tT9GlUaoucVd2IL1ZrGcwX0L28oAbY/XHrUUswhC+crR70Eibhjcp6Ee1b+kXOgadPPHG9qzG0gDP8/lSMpfzFBZWOCCvHf1FU5NUX+yy0d5E0v9jJbRxGPJik3gMORjO3ofavoanD2CjFy+sLromna3ndXb8kjgjj6zaXs+3l/mULkSWuz7VE0O8ZTd/EOP8RTDJi3juGUiGR2RH7MRjI/UV0d9qekwiKSzvo5pobO4jilaPL5ITywflAzkH1x61He6noz6bqUCSx+ZJeSTR4T70RaMsg443gN+VbVOGsCnPlxK0Wmq3tfe+vVfdqTHMa9lem/xMBJY3+6wNPrU8Q3+m3OrxTQ2kF9AImAKyshUFsrnCryBxjnHrWUgIUA9a+azPA0sHWdOnVU/T+rfc2ehh60qsOaUbHS/DpN3iLd/dhY/yH9a9Jrz/wCGKZ1W6f8AuwY/Nh/hXoFfsfAFPlydPvKT/T9D5LPZXxbXZIK8S/bLtvO+FtlNj/U6tEc+m6ORf617bXlX7Vlv5/wbvpMA+Rd2sv8A5GVf/Zq/QMBK2Jg/NHz2NV8PP0PhaigjBI9DRX358QaHh/RNX8Q6mumaHp89/esjOIYgCxVRknn0oudD1i18RDw7dabcW+rmZYfskq7H3tjaOfXI56c11PwN1TSdJ8bXE2tXdlbWk+k3lruvQ/kM8kRVVfZ820k4OOcZr1HUviN4R/tPdZ6vYSxXPiXSzeu9qSos4YIxL5W9dyxCSNQM/MQO+a86viqtOq4xjdWO+jhqU6alKVnc+fILO7uNUTS7e3klvpJxbpAgyzSFtoUY6nPFO1WwvNK1O50zUYGt7y1kMU8TEEo46g44r6E0fx94Cs9D8MLaXmnQSWuuQSXQdSJYCt27S3CgRch4mwW39CAFBWvF/GevaZrTTtHosS6o99LNcasLl2a7Us2Mxn5F4K9B/D7mqoYqrUnZwshVsNTpwup3ZzVFFFd5wn2z+xxb+T8F4ZP+e9/cSfqF/wDZa9lrzL9ly2+zfAzw6MY8xJpf++pnNem1+f46XNiaj82fb4NWoQXkgrwz9rq336P4euP7t1NH/wB9R/8A2Ne515D+1ZB5ngTTZsZ8rVYv1RxXl41XoSPQwztVifMsWg65Np41CLSrlrM273XnhRs8pG2s+c9A3H1qLWdK1PRZY4tWsZbOSVSyLJjLAHBPHvXpdr4o8OT/AAX0/wAIXGppa38ERu2cbvneO6Li2fA5DKSw7ZArd1DxL4NTVZDpfiTSIr2capLZag9ozxWUk00Tx7wyddgdc4IByK8VYam435uiPT9vNP4TxK+s7qxjtJLy3eBLyAXFszYxJESQGHtlT+VVfMT+8K9psPGnhceH9H03XNQs9QtrGPTXeIW2cyrdymcj5c48sodvTBxjrWtb+OfCVv4subgalpWyafTori5Efmi4hUz+aSTEuDtaMNhemOTS+q03b3x+3mvsngHmJ/eFBkT+8K93uNX8K2fhTw3YaxrFnBDNa6XNDBBagz27LM7SXBbaRgphcHPTp67Fp4j8KHUtR12113RorWN9LW/u3tvNE+Gm86MZjB3MgA3bR26U1gov7f8AX3ieJf8AKfPF5a3NnFay3UJiS7h86Akg70yRuGPcHrUCsrdDmvdPCHjDwDaC13TWEEy6TFGpnQqgUXMzPA5EbnJRkyAOQMZFcd4wmtPEnhrTv7LvrGCy8O6BBNNCsJDNcPJsaPfgZYDZ17A471E8NFRvGVyoV5N2cT6K/Z6g8j4P6CMYLpJIf+BSua76uU+D8H2b4XeG4sY/4l8TfmM/1rq6+ioK1KK8kePVd5yfmFfLf7TNv5fxJuJMf62xgf8AIsv9K+pK+cP2qYNvjGxmx/rdK2/98zE/1rUzPFaQ9KWkb7poA05PD2vx+Hl8RSaTcrpDYK3hA8s5bb1z68VQhhuJrW4u4YJJLe22+fKq5WLccLuPbJ4Feg2PifwzHZ/D6x1GxsryLTxnULhldpLYCdm2bc7WUghjwa2tS8W6EbHVrKfX7G7nlsbD7dPBbFI9ReO4dpUUbPvGFlXJA/rQB495sf8AeFOByOK9yHi3wkfFEck2vaMytbXkcl+loyNDbSTK0EUf7sgyIgOQy4wdua8f17Sf7J/s9vtyXQv7QXigIUaNWZgFYH+LC544wRQBnUqKZHWMdWIUfjSVd0CE3OvadbgZMt3En5uBQB9zWEYhsbeEDASJVH4CpqKKACiiigDyXxSuzX7xf+mrfzzWW33TW542TZ4kux6sD+ag1iHkV/M+cQ9nmFePaUvzZ+i4SXNQg/JfkWrnS2TSdN1FJkSO7KxfvMnMpdhhQozgBcmi70W6tjcG4u7OGKBoQXJYFxJ93aCM568Gki1vUra2tbWIQtFbSI0IaMttcMzA9ep3EfSoNR1S7v43imW3QO0JCxoRgx5CgDPvX0HNknsozcHzWWmtr8uvXrKxw2xvM1dWv+F/8i1eaLNFc38dvdW8iW8skcIckPOY03uAMYyo/Cn/APCPXxmgiW5smMrFWwW/dkRiTBGMk7T0Garza1qEhu2aG2ia5kchzAQYnZdkhQnoSOtKdWvWmSSSKylKSiZVZCQGEYQHr6AfjWk3kCm+aMlr5rS/9fK3W4orHWVmvwKkbLvdFZHKMVLLnBwcZ55p9SXVy12I3lhjW5Mkkk8qqF8xnbOOOwqOvk8XClCq1SlePT/L5bHp0nJxXMrM7X4XJ+8v5PQIv867iuP+F6Ysb2T1lUfkP/r12FfvHBdPkyWh53f3yZ8TnEr4yfy/JBXn/wC0XD5/wV8TD/nnbLL/AN8SK39K9Arlfi/bfbPhX4pt8ZzpNyQPpGx/pX12Hdq0H5r8zx66vSkvJn533I23Eo9HP866nQ/AGr6x4U/4SO3u7JLbyr2XY5bfi1RXfoMchxj9cVy1yd07t/eOfz5rqvD3xE1zQvB134WtrXTJrO4S5QSzwFpoVuECShGBGMhR1B6V95X9ryr2W58XR9nzP2mx0es/BLW9N069uj4k8P3EtpDPI9tHJKHLQokkiAlAuQkit1xziqOq/CPVdL1LULXUfEOhWkOm2EV3eXcjTCKIyNtjjzsyxY9CuVwM5pt18VPFmpjUG+wWEqzpdvceXbuQi3EUcMhPzcDbGuCe5NSP8WPE9/KunNoOh3Nk1iLBdJFgzQlQ/mKQm7duDcgA4HTGK4V9dW7X4Ha/qj2TOjsPgzptzrPhyVdYMuk6hb2v26GOX/Sreaaye4B5TbsJQ46kDrWdH8IjqXhXwtqWjXbRzasT9snvHZYbbbbtM52mMMRtRjlSw4x1rKtfil4w0s2039n2UawPbpGZbZwC1tbPbqvJ6hJDkeuOnStDTPjH4kgbw5FrOnxiw05lkR7SARz3arbvbgEybkZdjEEbcHHas3HGrVP+tS1LCPRr+tBlt8EfFF1LfLZalpV3Hb28M0E0RkKXZlhMyoh2cfIucttGSozk15erZUNXqfiH40axd6vrB0vSrO10u/ghgSzuV3GAxRGJZFKbAG2k8AbRxxxXleNqfQV3YR4hput5f8E48SqF0qR+hfwItvsnwc8KQ4x/xLYn/wC+hu/rXa1h/D63+x+A/D9qBjydMtkx9IlFblfDVpc1ST82fY0VanFeSCvMv2mofM+FVzNj/j3vLeT6fvAv/s1em1wnx/h8/wCEGvj+5Ckn/fMin+lceJV6MvRnTRdqkfU+QtBsIdS8VadpdwzpDd38VtIyY3BXkCkj3wa7jxJ8LorPxzaeC9Pv5U1N7eS7mmuo3aERmUrCi+WhJbbgsx+UHPTFcFZX02m65bapbhGntLlLmMOMqWVgwyPTIrsbT4neMbd11FtNs7lVWdfPntHZTHJOJthbP3UcfLzx05r52g6XK1NHsVVUunE19I+GXh+LQ4bnxFrMsF/HFqU93DC/yhbRvLKqdh/jwS3p0FZI+EXihX01ZJrJVu43knYCQi02xCUhgFy52sMbN2TkdRWVffEDXLyOdZo7ECaC/hbbGfu3kgklxz1BHHoPWrsnxN8WR3+mXU8NmtzZW5iZpIXU3cTxhP3g3cgqBgrj1rZywz6EKNddR9z8K9etbPUJbjUdKjuLN7lUtWd/MuPIQSOU+XGNjBhkikf4W6uv2GeTVtMisLmzmvHvJRLGkCRBC4ZWQMf9YuCAQc05vifqCeGZtOtdMsIb+4uLuSS7Me7yUnRUKwgnKnapBJzwaW/+LPia9uIJbux0Z1SKeOWJrVvLuVmVA/mDdzny1PGOlL/ZfMP34fEL4d/8I6NZ1Kz1GE6VYXiWkSTFnmlcxxseVTaPv8ZIyAfSuCONh9Otd1N8SNbnmvTqWk6YsGs3EM98y2Z3zxIyfINzYK/uwPz5rk9Tmh1LXbq5trOOzgurpnit0+7ErNwg9gDisMR7Nu9M1o89rTPufwZB9m8H6LbYx5VhAmPpGorWqKzj8mzhh/uRqv5DFS19VFWSR4Ld2FeBftXQY1DQbj+/bXMf5bGr32vE/wBq+LOkeH7j+7dTRZ/34/8A7GmI+cq1fBuinxH4r07Q/tH2dLqXbJLjJRACzEDucKcVloryOqRo8jtwFVck/QCrmmXWraFqttq9pHcWl1ZyrIkjwkBW5wDkYweRjuM0AdRe+Bv7QuFm8PW1/YWBtoJkbVpEZpxLOIVdDEMbcspIOCOansvhTq1xEXk17RLYiVoykjSbgFuDb7uF6GQAD61Ug+JmuQXyXEGm6HFAluIEs0tCIFAm84MF3fe8z5uuPaof+FjeIPm/d6f8xJP7o97r7T/e/v8A6ce9AF7TPhZq15aCabXNFs28xkaOZpCygXBt93CkYMgAH17VheK/D7aDZaS02ftNyLlZ/wB7vXfDO0XyjAwPl9Tn26VeT4heIFUqILIhgT/qW6favtJ7/wB/j6fnUV34yk1KxvIdX02zuZWt54rN1i/1DzXHnPJkkkEEsBjsaAOaroPhrB9p+IXh6Hru1GA/k4P9K55eldn8EYPtHxW0BP7twZP++UY/0oA+x6KKKACiiigDzX4hJt8RSN/ejQ/pj+lc5XW/EmPGqo/rAp/JmH9RXIscKTX86cUUvZ5tXXeTf3n3+Wy5sLD0N7wpcW8OmXsUtwkFzNchLSRiP3UpicK5z27Z9SKNEtbG0stCupmsmvEuoi8ilQfmD7w3zEkggckDnpWPeaXOkNncBUkiuo4yruyoA77vkyTzgLkmkj0PUXlnRNOUtAQHHmJySu4befmyORivocJjsbh6VKlLCOTgrJ69fevs1fT+rHDVo0akpSVW19/yNuxurXVJdOXUo7RmWwkmSLjaZWnO8YLAZ2jPJ7k1UurfQ18NtNbxMzfaGBZHTzkImI25Lcjy+mAR3zWaumXrvbxfYkDXERmQNKgwmAdzc/KMEdcdalj0W7ZYPJhU3DNOJImKp5QiZVYlicdWFOWPxuIpyU8HeVrXa115Uumr20XR+VxKhRpyVq1lfb7yF/I84/ZfP8nA2+djf79OKSnSpJDPJbzp5csTFHXPQim18JX5vay5o2d9trHtwtyqzuei/DVNuhSv/enb9AK6iuf+H6bfDMJ/vO5/XH9K6Cv6I4ap8mU4df3U/v1PgcxlzYqo/NhWb4pt/tfhjVbUjImspo/zQj+taVNlQSRPG3RlKn8a92Ls7nC1dWPzFlUqVz3RT+ld/wDBCLQTf+ILrXtP0u/FrpqyWsWocxmU3ES8DIydrNxXHa7btbXQjYYKmRD9VkYf0qz4G8OTeLvGOl+G7e4it5L+cRedJ0jHUnGRkgA8d+lfoFdKdF3dl3PiKLcaqsrs951y38D6amr3mj2mh2BTTtVt/KtZ8JMsGpQLCXXf8xMe4/7Q5xgDGQ+p3dr+1Prt/pcehyR3EUqoY9SjthJBIgHmRTZKrPg7vXg9K85v/hX4qW5ZtLsBqGny6kbGzuRLEpn/AHrRJJsDkqjMpAb7uRjNRX3ws8b2X20XGjwollZpeTyG8h8sRuWC4fdtLEo42g5+U15kKNFJ3q3umtfO3mejKtVbVqdrNPTy+R6/Pp3hi61JbWfWdP8AFl9Fe62+ntqt4vlXlyI7byRKdwUj74yMBilPtLjw7/wiGgLq1n4bTUNGhtriF1lVvs0n9rMrxKd5BjCEnHPGDmvKdQ+EPi6PVTp+m29rqhGn298zw3EagCZdyR/M3LnDAKOWxkDFV9P+Evjq/Sxkt9FhCX9mt7btJeQpmFiihzuYbeXUYPPNT7Ci0v3v9ale2qpv92Wfi+fDZ8VeI2WK7TX21aV82kkLae0JYlWXaS24oVJ5+8W6dK4SJfMlSMfxMF/M1JqFlc6bqFzp17CYLq1laGaM9UdSQw/Ag1d8J2/2vxVpFrjPnX8EePrIor16UVSpb3PLqSdSptY/STTofs2n21v/AM8olT8gBU9FFfnjPuQrmPixb/avhn4jhxn/AIlszAf7qE/0rp6zPFcH2nwtq1vjPm2UyY+qEVFRXg0VB2kmfBcw+Ye6g/pXpvw91iKfwNpuha9rUqaO/ieGC4tnuSqfZTEzFCM8RmTBPbNeb3KkQ2r/AN6EfmCR/Suq8E/Dy+8V2On3ttcMkN3qE9lKwtmkFuI4RL5jkHgHO0ZxzXy+Gc1P3Vc92souPvOx6Omh/Dk6t4gWfTNPNxFaQGW1DwKoQpJ5kkA8/ahyIycMxHpzTr6z8G6lb+GZ/Ea6GIydKhhuVuQZ5h9nYSxzgN8qKRGOQBz15rx+DwXr01hpd8llam11NxHbzfbItgcqWCud37s7QThsdKsn4d+LlF2f7CObW7js5QJYyTLJs2Koz824OpBGRg57Guv207fwzn9nG/xnqkPhzwPdazfRjT9Gha1vIXu4pZ4UUIbKXd5arIw2mXyztDEg/SpNFt/Cmt3mkz63baJdlPC+nrbRGSP58Ni5BDSKFdRtAJOVBYgHFeO3Hg3XofEkXh19NjOoywmeFEmRkkjCliyuDtIwrd+xFW7P4deLr2KSW30eN1SGOc5uIwSrxmVMAtySgJwOeKFWlfSmDpR6zNfx5pzalomj6hpMkMtho+hQi4DTqZI1e6lRAQDyeVzjpnNcp4Yg+1eJdKtsZ829hTH1kArbufBuvaT8PLjxDfStY2dzNa+XaBwTcLIHZXcBsrgAEBhzuzUHwsg+0/Enw5D/AHtShP5OD/SuWom6kbq17G8GlB2d7H3LRRRX1R4IV5J+1NB5ngOwm/556nGM+gZHFet15r+0pD5nwrupMcwXUEn/AI+B/wCzUAfMvhC0uLzxfpdlbakdLlkuQv2wS+WYB/EwbsQM4r1u+ktdX8V30fiw272r6zp8NnB9sE++1VJ1TfsY7ssAWzyNx9a8V1SILf3EZHAkP5daueG9E1u/a6v9BiKNpiCeS4W4WDyfTDEj5jg4AOaAPaLLwj4XHiMxazYeGrUSaRatc2seFUSSGbfLEzuCoyqDIDHpgYrD8JWPgq41fTLC60rSGli8OW1yN7KftVxIy+cH3Oq71QHGWGNzHBIArjte8DeK7rUoJpJhrdxdW1nO07XQd1NwQsaMWbPXjPTv0qHTfhr4w1KziubXSYXhlOELXcSk5dkHBbPLKVHqcAUAeiaPeaesWixabDogtRpGtWduLiWPzBJ5j+XG539GXHPQ5PPNQLpPgGHT/DUsWn6XcA2jyF2dNszCzdnSXEm5j5wGMquOgzXA6V8NvGGqWMV5Z6PC0Mpwu+6iRvvsnKlsj5lK/Xim6D4A1zUZtLkuLM2Vjf3qWhuG2s0RZygcx53bdysAeASMZoAu/EGHwhBrOoC0t7mG6ltraa1jsGj+xozwozgg5YfMW4B4rU/Zvh874s6cxH+qgnk/8hkf+zV53JEIJ5YQQfLkZM4xnBxmvV/2WIPN+I9xLj/U6dI35ug/rQB9Q0UUUAFFFFAHFfEePdcwN6wOPyYGuGfGw5r0Xx8m5rBvUyIfxA/wrztlb7TEggM581R5Q48zn7v49K/CeM8PfOZ26tf+kx/zPtsoqf7IvK/5svx+IB9n023k0+G4TTihh3P3Csrdu4YEehUVOPEcZaS6bTi10s8TwI0xKoUiKbi2Pm69Ksa7bfutUupNNVwdOE1tALcQTQAS4YMADnH97uB+NQXGl6RbSiQi5uIW0+XUFVJcHyxs2Ln1yWzXtzpZxQfLCtFpW3SVt4p7O9ku7sraHGpYSerg7vs/myvZ65JbLZItgGEFu8EjvNukdWA4ViOACuQDnGail1aaaCZJLYs0iXClmlycSujenONgHvWjaaBZSPp8ckd2od4lMvm/Ldb4Wc7OONpAHenW2g2ct2u60vl81LbdbCX57TzA+52OOQu0dcdax+p5/OKj7WNnpt2S/u+S/NXWpftcCnflf9fMyNSure9na8SForue4kkmG4lQpxtH169KhqxeWsUNrYm1gnkc2a3F1NuygDMVGB25H61XFfF5xCvHEt1rczSd0tHpv69/O56+EcHTXJt5/wBfd5Hq3gxdnhmyHqhP5k1r1Q8OJ5egWK/9ME/lV+v6GyqHs8DRh2jFfgj4LFS5q035v8wooorvMD88PibZ/Ztd1VAMfZ9avYPoPNJFZHgbXh4Y8ZaT4iFsLo6dcrP5O/bvx2zg4ruvjVZbfF3jiILzBrbzgegcA/yauvj8P+Fbj4aWskjRwavN4It2dTZJ5caNfqpufM6+ZyV6Z2jr2r7eWJjGjFSV1LT70fIrDylWk4uzX6HJ6F8aLvTfDug6VJo7yNpF3FJvju9iTwxzmZUdNh+bJxnOOM4zTLP4v28cU6XHhj7UH0htNMT3x8hwZJn3SR7cPgzAjoQU4Iya7PVfhH4StdXlaLQ9dc2dvqJj0X7WftGq/ZpIkjmjbbkK4kZsAEfLx3p0ngfwjr3hLwomp6bcaPcw2+nrNcCcIVinvpYnSQbQC4AxvPOccDFcTq4N6qDs/wCu51Knilo5LT+uxyeh/Gw6XPLJH4ddWn02ytpniv8AY5ntUKRyqSh2gqcFcZ4yDWT/AMLTkNx58mj72OhWGknNx1NtMkpk+7/EUxjtnrXot98ONGsbTUdN03w/Np8+q6ZalrW+uxK0DnVFh+WXb8mUxyBkZ71PJ8IPA1n4va1vNL1NraW307bai9kTyZbi8ktmIZkDsuFDAEDP0NCrYNXfK/6t5jdLFOy5l/XyPFviBrGg69NFrGn2cltq99d3l3qY8xmQeZLuiQZwMquQSBg5Hfo/4PW32v4reFbfGQ2rW+foHBP8q7HxN4B8L6V4P0ifU4dS0Ce9v7iM6s6y3UAt4iyozoqgK8rDhQeFUnvWX+z7ZQP8ffD9ta3P2y2hvpGjnEZTzFRHIbaeRnAOD0rujWg8PPkvZJ7/AOZxSoz9vHmtq0fe1FFFfDn2AUy4jE0EkTdHUqfxFPooA+CdTgMenW5I5inmhb8Gz/jXReBviFeeFdP06xt7aaSG11Ge8nVLkxrcrJAIhGwA5CkBuc89qr+J7TYPEFuB/wAemrzY9hvIrkT0NfJc8qUrxZ9ByxqRsz0yw+LkFrpOiab/AMIrAy6b5e8C5wrlIHh3Ku35G+ffnn5hVXW/ipdXmrWmqW2kJbyWurw6mqyXBkVjHbrDsPAzkKTn3rd0yy0bUPBHw/8ADl1dQWL67KyXGzTYzJMguiC32k/NGwwFA5zmt/wt8PfC9l48E9vo+o6gbe5sF+xF5NlmZfN3yP5iBpIx5a9VA+Y16CjXnZKWmn5HI3SjduJ5zdfEJpviRY+Ll0yRobS3NutnNdbiY2VwwDhRt/1jY44rQb4poLyCS38O+VBBJbmOI3e4hYrWS3C7tvPD5z7V0mn/AAz8KXll4duLhr0zapeRmZ4nfZIJGl3xDCbEKbFx8244bIHFYN34V8Iz/D+81rT9N1G2u2sru+tnkvN4jWG8SEIy4wSVbJOe1Ry4iKb5l3KUqMrK3kYniTx1HrfhE6O2hrb3sosxc3i3JYS/Zo2jTCEfLlT69am+Atv9o+Lvh5MZCztJ/wB8xsf6Vww6V6b+zJB53xdsGxkRW88n0+TH9a5aU5Va8ObuvzN6kVClKx9e0UUV9UeCFcP8eYfP+EuvLjJWFHH4SKa7iua+KcH2n4b+IocZJ06Yj6hSf6UAfHniFNt+knaaCOQfio/wrQ8DeJofDEmpPNpZ1IXtuYDE9wUhIIPEiYIccg9iCODUPiGPdpGkXY6NB5ZP06f1rEoA7/RPiVb6ddQTy+GhOUsrC3l23pXfJZsDE4+U4HHK9/Wm6d8SmtIoE/sUP5X2Xn7RjPkXr3X93vv2+2M+1cFRQB3lj8SntY4Y/wCxA/leRz9oxnyr17n+733bfwz7VPbfFW7Sy0uCTSmLWF8k+Y7naksSTNKqMu3rk43ZxxnFeeUUAOmfzbiWbbt8yRnx6ZOcV7T+yVDu8Ta3cY+5Zomf958/+y14pXv37IsP7vxHc4/it4wfwc/4UAe90UUUAFFFFAHOePF/0Ozf0uMfmprz3VIgLph2b5hXpHjhc6Mjf3bhD/T+tcHq8e6JZR1U4P0r8c47oXxk5Le0X+n6H1uST/cpeqMy3sZr37RKt1HDHGoWa4ubgog3cBST1z6VOlnqmqXFvIZoZWmt3EZVsKIo32EfKMYzz79ak0i+t7RZYLyOYxNPFOjRIrkMmQVKtwQQSParWn61psN7b3EtncjyfOMexQdm+fzAAMgfd49q87LqWXVcPD29dpy+JczWvN/le3rv26MRLERqPkhttp5f5mNaG9hktbu1juuJGjtnCFlLHIIXIxnrTRBcRm4keK8Ux/u7h2DDb0+Vj+I4PtW1b69ZxPZzPb3VxJBcysNyhRHE+8FRg/N98EZwRzzUGoaw9xFJHbmTm8jlG+IBHRIwoDLk55GcHPaorYTAQoNrFt22S/wr9dPRFQq13P8AhL1+ZnwO6RSRxSnZKgjcdflByF9hmndqdLI80zzSLErPjIjQIo4xwBwKIl3yKv8AeYCvlK05TnyqTklor9r/AIHpwSSvax7JpyeXp9tH/diUfoKnpEG1QvoKWv6fpQ5IKPZH5tJ3bYUUUVYj46+NNkD8YvGlmwwtz9nk/wC+oFGfzFeM6bZ+ItXu20vS4NU1CdYTE1vbB5CIg33doz8u4jjpk175+0BD5Hxy1Nun2jTLWX8ty/0rzbRNct/BPirXb2YXSjU9Kkgt2t/vLI0kZJJyMD5G/MV9nhaj9guVXdl+R8piIL2z5nZXZzv9g/ED+2bOL+yfE41PyGNqDDN5wiQ4bZ3CjOOOBmorG08aRWg1y3sdbks7KX5p3gkkgjeJ921twK/Kxzg8ZNevv8ZfB134qj1XUrLWpo4LjUJrZzGrND50sLx4XeAcLG4xnAJB5q9f/EfwdqngPxBqFzftDLcC/t7XSluSJJ457xZgXiC4V8A/PuwB9eIeJrq3NSKWHou/LUPKfE8fxS8Sa6E1fStflv47RNttFYNDsg37lIjRQAu7Jzjr71VuPD/jx54WtV1vVZJLKG8drTz5TCjFnQOccEFWPcZzg16pqfxb8BXWv2mo2f8AwkWnGw0y8tLCWO0QtbyTyZD7fNwxRCQCT945xWb4b+L2g6S2khV1jFomjxzMiAGRLQTiUH5ud3mrgHrg5ojVrqPu0reVglTo82tT8TybUI/E39g2t5qK6ydHuHItpbgyG3kcZztJ+Ukc9PevRf2R7fz/AI4aW+MiG2uJP/IZX/2aq3jz4k6X4g+Fel+GbO1uLe9hW2juUeBTGRAJArrJvzk7/u7R1bJPFdD+xTbeb8Wbu4xkQaTKfoTJGP8AGta9Sf1Oo5RtuZUYR+tU1GV9j7Mooor4o+uCiiigD5E8W2gPjvxpYEYD6jKQP9/JFeYspVirDBBwRXsPxFi+z/GTxTH08xoZfzjWvMvFNr9l1eQgYSX94v49f1r5XERtJ+r/ADPeoy0XojMeSR0jR5ZGWL/VguSE5z8vpzzxU/2/UftL3I1K9E7gB5RcPvYDoCc5OKr0Vz8z7m1kSx3d7HGkcd9dokbmRFWZgFc9WAzwfekFxciLyRcz+XtK7PMO3aTkjHoTzj1qOijmfcLIK9g/ZMt/M+JF3MR/qdNkI+pdB/jXj9e6fsfQbvEmvXP9yzjT83J/9lrpwSviImGKdqUj6Vooor6k8IKzfFUP2jwxqtvjPmWUyY+qEVpUydBJBJGRkMpB/EUAfGbwG68AQMBloPmH0DEH9DXK13/haENoctnIMhZpYmH481wt7bva3kttJ96Nyp96AIqKKKACiiigAr6Q/ZLh2+E9YuMf6y/Cg+yxr/jXzfX1H+y3D5fw0kkxzLqErfgAo/pQB6tRRRQAUUVi+O9UuND8F6zrFqqtcWdlLNEGGRuVSRn8aAHeMl3eHrg/3Sjfk4ripUEiMjdCMV5N8DfiF4u8Ra/q2ja9q82pW0+nTXIEwGYnQqQVwOByeOnSvWx0r8z4yp/7dFvrBfnI+jyiX7l+v6IxIbNZbyeG5mkhhgt5J5WjTc21BngdzWnq+hwLJqdzBcrawwkLbxsVCkiFHO7cc8luMZp00Uvmrc2s729ygIWRfQ9Qfasm5m1TN1HcXs5+14+0A4/ecbf5DHFfI0amW4PDOliKLk273+Tsr37vb567HqzjiK1TmpztpsaOnaHa3Wraloy3Mr3NtBGZJXiwI33qW8vB+bK5AzTdK0eBl0i6mufMF3NETbybRujdmAAwd2RgZ4xzx0rPa+1RijHUrglFVVORkBWDDn2IH5UiXmoqkUYvptkUvnRjj5XyTkfiTx05rZZtkacX7B6Xtp53XXWyutd/TQl4XG6/vN/8vQhiOQfqat6Wnmanax/3pkH/AI8KqqNorS8Mrv8AEFivX98p/Ln+lfLYOCrYynFdZL8WelVfLSk+yPXKK+U/hR8VvG2rfGKyttR1d7ix1G6eGSzZR5UakNjYMfKRgc9++a+rK/p0/Nwoorxz9pzx/wCIPBenaRbeHbhLSe/eQyXBjV2VUC8KGBHJbrjtQBwv7T0PlfGDTZ8f8fGh7c+uyZv/AIqvIvGGmnUNLLxLmeD50HcjuP8APpXZ+OvEmpeLtP8AA3iPV/LN7LBf2UsiLtEhidCGwOhIYfjWNX1mBm1QpyXb9WfNYyCdacf62PIaTArr/FPhtzI99pse4H5pIR1z6r/hXIkEEgjBHUV7cJqaujx5wcHZhRRRVkBX0T+wxb7vF/iO7x/q7COPP+9Jn/2WvnavX/gt4l1XwX8NfF+v6KY476e9sbGOV0DeWCszFgDwTgd/WvNzaVsJP5fmjvytXxUf66H2/RXkv7M/jnXvGnhvUv8AhIJo7m5sLhY1uFQIzqy5+YLgZGDyBXrVfDn2IUUV4p+0f8UvEHgfUtL0rw+lrHLcwtcTTTR+Z8obaFAzjscn6UAch8Z4vJ+NuonGPtGnwSfXA2/0riPFWnm808yRrmaH5l9SO4rofGuuzeKNf8MeJ7m3SCfU9C/eon3d6SyKce2Rn8arV87Xj+8mvM9ilL3IvyPL6K6bxFoDB2u7FNynl4h1HuP8K5k8HB4NcEouL1OxSTQUUUVIwr6I/Y5g/wBG8S3WOslvGD9A5P8AMV8716d4K8bat4A+EV1qOixQG81PWvs6yzLuWNUhDE7e55xz713Zcr4hfM5ca/3LPruivP8A4CeNNR8deBf7V1aGFLyG5e2kaIYWTaFIbHbhuntXoFfSniBRRXgHxF+PWqeG/iZPoNno9pNpljMsNyZC3nSkgFipBwuM8ZBzigDj9Mj+z6nrlr/zx1Sdcf8AAqwPHenEOmpRLwcJLjsex/p+VdVqCiLx/wCLYl4B1JpB9Hy39aWaKOaF4ZUDo4wynuKBnlNFbXiDQZ9OdpoQ0tqTww5Kex/xrFoEFFFFABX1t+zpB5Pwl0s45keaT85W/wAK+Sa9cvvi5rPw78K+E/D+j6bZTltLS8nkugx3CR3IVQpGOB1560AfTtFZnhTVl17wzpmtJCYVvrWO48snJTcoOM9+tadABXAftAeItI8PfC/Vf7WujB/aUT6faYjZ988kbbF4BxnaeTxXf1xvxssLG/8Ahdr/ANus7e5+z2Us8PmxhvLkVG2uuejDJwRzzQB8m/BDxLonhXxo19r14bS2ubKWyjfy2fMsu0IuFBIye/QV9Lx/6tf90V8+/sy6VpusfE0WmqWFrfQCwmkWO4iEihwVwwB7jsa+hUtNRijVH064yoAPA/xr4DjLD1J1qM4Rb0a0TfVdvU93KKkVCak0thKZNFHKu2RQR/KnmO8XrY3A/Af400/aB/y5z/kP8a+NlhK8lZ0pf+Ay/wAj11VgvtL70Z1xpzrzC24eh61SdGQ7XUqfcVu5uP8Anzn/ACH+NDRzyDa1hMw9CB/jXmVsiqS1hTkv+3Zf5HRDGxXxST+aMCj/AISXRPCDJ4h8RXZtNNtWHmyiNpNpb5V+VQSeSO1bD6TPJzHp90h9sEfzq3ofhVL6/wDI13RorvTyhLR3cKvGzDplTkdeavJ8lxkMyoOVKXKpxu7O2jXdCxeMovDztJXs+q7Hyj8ONf0rw38QtK8Raxcm302zujNPKI2famDztUEnqOgr71gkSaFJozlHUMpx1BGRXwt8IbGy1D4saHp9/aQXVpNelJIJow8brhuCp4Ir7rRVRAiKFVRgADgCv6BPhBa+YP2x9a0q91zR9Ftb6KXUdOWVry3XO6ESLGyE/UAkV9P18xftk6Tplpq+iatbWMEV/fiVbu4RMPMEEYQMe+ASBQB5o2s6PP4H8HaNDqEL6vZanevPajO+OKVRtY9sErVitK28IQ3XwP0XxRo/hx77XI9faO4ms7YyXD24V+DjkqDj26Vlm38RDr4K8UD/ALhz19Nl0k8NHXa/5nz+OTVeWnb8h1ZOs6BYalmRl8mc/wDLVByfqO9afk+IP+hN8Tf+C9qb5evf9Cd4l/8AABq7oy5XdP8AE43G6s1+B5/qnhvUrLLLH9piH8cXJx7jrWMQQSCMEdQa9aEevdvB3iX/AMAGqpfaLqF+P9J8BeIpG/vDTmDfmK6YYr+b8zmlhv5TzCvQvDer6NF8GNU0NtQhGs3GuwXK2nPmGBImUv0xjc2OtZ954D1yQk2XhTxZH6LJpjMPzFdtN4Hg0P8AZ4j1zVfDv2HxDJr3k+fcW5juBBsOE552krnFcOcV4SwrSe7R25VRlHEptdGei/sa63pNu2taBNfRJql3ItxBbHO+SJFwzD2BYfnX0jXzj+xnpOmTR63rUtjA+pW0qQQXJTMkcbrllB7AkDP0r6Or5A+oCvk39r7UtPvvHunwWV9bXMtnZGG6SKUM0Em8na4H3Tgg4PrX1lXyL+1noGkaN8Q4LzTbNbefVbY3V64YnzpdxXccnjhQOMdKAM9r/Tbjw/8AD+G11C1nu7ayuYLuCOVWkgJlZlDqOVyGyM9a0apN4R0zTfhz4L8WaPos76lqEk/9py26vI0oViEJGSBgccYpn9oXP/QC1n/wEavBxWleX9dEetQ1pRNCsvVdEs78mQqYpv8Anonf6jvUn9o3H/QD1j/wFNJ/aU//AEBNX/8AAU1zOz3NVdHK6joOoWZLCPz4x/FHz+Y61lHg4PBr0Aalcf8AQE1j/wABTVW8WO8z5/hnVXb+8LNg35isZUl0NVN9Tia6fX77TD8GtG0uLULV9RXW7i4mtVlUyxoYlVWZM5AO3gmqt1oUzZNrpWup/svZMw/MVr+PPBmlaJ8KPC/iP+ymtdd1K6mjvJpN6u8a7tilScDGB2rtyyDVbXsc2OkvZfM9j/Y71LT28D32kLfWx1FL6S4a1Eo81YisYDleu3PGema9yrwT9jrQNITwzqHidbNRq8ty9k9zubJgUI4TGcfeJOcZr3uvoDyAJCgsxAA6k18LfGmeC5+LniC4t5o5oXvtyyRuGVhheQRwa+5riJJ4JIZASkilWHsRg18D/EPw7pfhXx3qnhvR4ni06wuPJgR3LsEwOCx5PU0AeueJJLd/ih4ia1uIZ4pRBKskTh1OY1zgjjrSVj+JPD+hfDTxhJo+iWd4umPZRSxruMrB3OW5PvmoP+Eqsv8Anzvv+/Y/xoGb5GQQRkHqK5/V/C9pdFpbRvs0p7AZQ/h2/Cl/4Sux/wCfS9/79j/Gj/hK7H/n0vf+/Y/xoA5TUdH1CwJ8+3YoP+WifMv59qoV3X/CVWOP+PS9/wC/Y/xrNvrzw/eZaTSrxHP8ccYU/wA8UCOWPSt344tbHWPD0drcQzrD4bso2MThgrAPkHHQ+1ULu3tc5s/tp9FlhH8wf6VN8afBei+A/FsGj6FBNDBNYRXkwllLkzOW3nJ6fdHFAH1x8G7i3uPhd4c8ieKXy9PhjfY4bawQZU46H2rrq89/Z68M6T4b+F+m/wBkwyR/2oi6jdb5C26eSNAxGeg+UcV6FQAVm+KtJTXvDWpaLJKYlvrWS3MgGSu5SM/hmtKigDw74F/BjWPBHiy51zWtSspttu9vbx2pY7gxGXbcBjgdOetewXFi7fdOa0aKAMCbTZsHg1Tk0ycn7prq6KAOSGl3H9xvyqaHTJ8/dNdPRQBjwafKuM8VoQW+wcmrFFAHz98PfgNq/hz4nW+vXWr2cul2M7TW/lhvOlJB2hgRhcZ55PSvoGiigAryT9pD4c61480/SptBe3a6sHkDQzPsDo4XkN0yCo6+tet0UAcJ8GfBl94N+HtpoeozxSXgkkmm8okorOc7Qe+BjmulnsJm6En8a1qKAOcm0649Gqs2m3H91q6yigDk1025z91qtwabcdw1dDRQBnQWUi/eYj8a5D46eCtR8bfD99H0uaJb2K5juYhKcLIVDArntwx59hXoFFAHlv7Ofw/1jwH4d1CPXJIPtd9cLJ5UL7xGqrgZbuTk9PavUqKKACvCf2nPhv4n8X6vpOreHbRL3yIGt5ofNVGX5twb5iARyR+Fe7UUAcZ8L/C194a+Hej6HfSRm7toT53ltlQzMWIB74zjPtWzNp85Jxu/OtqigDmJdOuOmGqH+zbnP3XrraKAOWi025z0ar1vp84xnd+dbdFAFS3tnTG5z+deZftLeB9c8Z+FNPj0CFLm6sboytAzhWkUqVOCeMjjivWKKAPOP2d/CGr+DPAB0/XEjivLi7e5aJHDeWCFABI4z8uePWvR6KKACvlL4u/Cnxtq3xfvrrTNHkubHUrlZo7tWHlRggBt5z8uMH69s19W0UAZMul/u0XarlVC5I9BVObSWx/qV/75FdFRQByT6Q5P+pX/AL5po0eT/ngP++K6+igDl4NIfP8AqV/75FX4NL29Y0H/AAEVs0UAVoLOKMcxx/8AfIr52/ad+Hvi7xB47tNY0LR5tStprNLcmEjMbqzH5gTwCGHPTrX0lRQBieAdLudE8E6LpF5s+02djFDLtORuVQDg9+a26KKACiiigAooooAKKKKACiiigAooooAKKKKACiiigBk8iwwvK/3UUsfoBWJqni/w7p2m3N7capa/6KkTTQpMjSx+YVEYZc8biygZwOeta+oW63lhcWjMVWeJoyw6gMMZ/WuTi+H9nHIjjUJ8oUP3F52taMP/AEkX/vs+1AHSvq2mrb30yXkMosAxulicO0JC7iGA5Bx2NY0PjnRHsxcTLeWx+bdFLD867VjbnBI5WaMjB/i9QRTLPwcLVtX8vU5Nmp742UxDKRM07lc55O+4c7vQKMdScq0+Glvb6KbCLUkhfbLtMFoscSM6wrkRg8f6kMeeSzHjNAHTXPiTT7fxImhSpcidljPm+VmFWk37ELdifLfHGOAM5IBluvEOi2urnSbjUraO8W2e6kjaQDyokKgu/wDdHzjk4zz6VlS+Fbm51+LVrzVw+EgM0MdsEWSWEyGN8liQuZc7fVRzjINLVfAP9pahe3lxrU6m6gK4jiCMkx+z5kDA5xm1j+UYxluemADprvWLKBNOkV/Pi1GdYbeSEhlJZGcNnP3cKeRntVW88TaXaa3/AGXcNLGwwr3DJiCNyhcIz9A2xS3pjHPIzBH4bEGmaBYW86hNJuUmYkMfMxG6nGSTyXzyT9aoeJfA41vV5Lh9YuLewuCz3VmkSkSyGBoQ288jClSB6qD6ggHSS6rpcU8cEmo2iTSyGKOMzKGd9obaBnJOCDjrgg1Q0/xXoV5HHIt/HAsqW7Rm4Ii3+eu6NRu6sR261z0Pw63anb6lf65LdXKXPnzBYmijkGINo2I45Bt0OTuHXjpht38M7OeGyj/tS5AtYYICp3BZY44vLIYIyn5hg9cA9iOKAOyvtV02x06fUbu/tobSAsJZnlUIhBwQSTgHPGPXiqtl4l0C8iMkOsWOVtkupI2nVXiiZQwd1JyowwPOOoqLxFoc2r6T9k+3iCdLnz4ZhAGVDk4BTOG+UkdeTzXM2Hw5mt5r7/ieukToiWnlQhXjItreBmdgQWyIPujHDHB6YAO3m1C0j0p9UWZZbRIDP5kR3hkC7sqR149Kwl8eeGm0Qayt47WRlto1kETHJuFRo+MZxiRSf7oBz0NP0Lw1Np3hWTw1LfrLZiz+ywusW11ypDMeTnk8DtjqaxZPhbo8lpdWL39+tncXLXTQxSmPbIbYQcFSCF+++3plz2AoA273xno9nqN/ZXK3cZsQxkl8nKMVSN2VSDkkLKh6DrxnFbOnahbah9p+zMx+zXD28mVxh16/XrXHy/Dq3uNV1LULrUt81/btFJKlqqTMzQxREs+fmXMSuFwACe9b/hzSL3SpJRLfxXMc7ST3BEOwvO7ZyOTtUKMY5PfNAFa88b+HbSbUYp7qRW06cwXJ8psKwgafg9xsRhkfxAr1qB/iF4Vjit5ptQMUNxu8uV4yFO22Fyef+uTA/XI61mXXwx0+4S58zVtQMl5NHNdsXLCR0uTPwpJCAh5YyFwCsh9KsW3w20JNOstOut17a2tzcXKxzqCGaWTegPtHhVX2UA0AdbpN9b6ppVpqVozNb3cCTxFlwSjqGGR24IqzVPQ7BdL0Wx0xJGlW0to4FdhgsEULk/lVygAooooAKKKKACiiigAooooAKKKKACiiigAooooAKKKKACiiigAooooAKKKKACiiigAooooAKKKKACiiigAooooAKKKKACiiigAooooAKKKKACiiigAooooAKKKKACiiigAooooAKKKKACiiigAooooAKKKKACiiigAooooA/9k=">
            <a:extLst>
              <a:ext uri="{FF2B5EF4-FFF2-40B4-BE49-F238E27FC236}">
                <a16:creationId xmlns:a16="http://schemas.microsoft.com/office/drawing/2014/main" id="{CD36E3B1-E242-418A-8C8B-FBE4F9CCA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b-LU"/>
          </a:p>
        </p:txBody>
      </p:sp>
      <p:sp>
        <p:nvSpPr>
          <p:cNvPr id="22" name="AutoShape 6" descr="data:image/jpg;base64,%20/9j/4AAQSkZJRgABAQEAYABgAAD/2wBDAAUDBAQEAwUEBAQFBQUGBwwIBwcHBw8LCwkMEQ8SEhEPERETFhwXExQaFRERGCEYGh0dHx8fExciJCIeJBweHx7/2wBDAQUFBQcGBw4ICA4eFBEUHh4eHh4eHh4eHh4eHh4eHh4eHh4eHh4eHh4eHh4eHh4eHh4eHh4eHh4eHh4eHh4eHh7/wAARCAFh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OJ+LnxQ8L/C3S7LU/FTXqW17ObeJra3MuHC7sHnjgH8qo3Xxl8D2/jfWPB8l1d/2npGmPql0BbkoIViWU7Wzy2xgcVwX7fmk/2j+z9cXgTc2malbXOcdASYj/AOjK+Nb/AMcXknjfW/G22VbfWNLudJWU93NisRH4ZT8xQB+kHwr8f+H/AIk+F/8AhJPDRuzYfaHtw1zD5bFlxnAz056/Wurr8+9Z0bwPpvwH8CW/iLx1rmi63Jotzf6fpunwO6SSSTySRzTY6KcBAeDgE54rmdb8Y+MNc+EvgKTxZrXiCbwfb6jc2N/PZzEzOVZHAZm4ZhG+E3/3TQB+lVFeWeB5tN8Kfs0fbvCuv3GvWNhot3eWGoXHMkgxJIob3UnaR224wOlfD2hXXjHTvC3grxRF4517b4h8SXEVxaJeSKu6N4MuSG+Yt5hzn0FAH6aV53ofxc8P6t8aNW+FVvp+ppq+l25nmuHRPs7LtjbCkNuz+9Xqo6Gvh74l/EXVNR+IHi3xs3jXUrDxHo+vRwaDp0buIjaq8ivwPlAUJHkEjdubIOa0PivBP4m+OPxN1W21W80vZ4aj1RhbNjzx9ntG8pj12EsCf90UAfdfxD8e6D4FTSG137XjVr9LC2+zwGT963TdjoOOtP8Ahn450P4h+GR4h8Pfa/sRneD/AEmExPuTGflPbmvizVfEfiLxp8NfgZ8OrzXr6G28QXEkeoXKOTLIi3pt4gSeu1AeD3xnpXI6n458WaX8DNU8K23iTVYj4f8AGMdva3MN08cnkPDcgxllIO3dEGA9/pQB97+PPiZ4R8E6/oWheIb2a3vtem8nT0S3eQSPvVMEqMLy69fWm/GL4i6X8MfCcfiPVtN1PULd7pLURafEryBmViDhmAx8p79xXxV8ZPAPiDSbz4NaT4l8TXlxq+ryutxcxTM5t2mu0fzEZufMHnAE+qDFe+ftw3OqeGP2e9Kj0vWdRgubfU7S3N3FcNHNKBDKCWZSCc4BPvQB9A6Lfx6po9lqcMckcd3bxzokgwyh1DAEevNW6/Pr4n3XifXvid4g0ZfGWu2NjbeCINReCK7kMcxj02CQoV3Yw7dT15PrX0r+x/d6j4k/Zi0uPUb+4mndLuzSdpD5ioJHVfm6/KMAHtgUAe4UV+amhfFrxXocvhPS9S8Tay8uheJ559SMl7Kxkg3W67JMn5lBSTg8fMfWtO58c+LI/gHFNeeKtYhTxb4sminupLqV2isoEjLKpJJC7pSSB12YoA+5/jD8Q9I+GHguXxVrdpfXdnHPHCY7NVaTc5wDhmUY/Gt/wtrFv4i8M6Zr1nHLHb6jaRXcSSgB1WRAwDYJGcHsTX55ah4lNz8CPiR4Nstfutc0DRtfspdGurgsWMDyyr/EAQCEQ4wMEnjmu31G31j4qfFD4c/CVvEeoaNoNp4Ssp3Fo5BaT7GJS+Ohb7qjPQA46mgD6l8I/FvQPEvxZ1/4b2VhqcWqaHG0lxPKiCBwrIp2EMW6uOoHevQ6/N/4l6Ddf8LR+L6W+vahbHRLBJXaJtpvNkttHtkOc4O7d9QK6bx9481DWPh78GfCPibxdqGk6HqNg1xrd/G7mR41meJCxGS21Yzxg5JBOcUAfeOrX1vpelXepXRYW9pA88pUZOxFLHA78CvGPC/7Uvwp8R+JNN8P6bcawb3UrqO0txJYlVMkjBVyc8DJHNZH7Cnii/8AFfwg1LStavJNVTStRksoZbklzJbsisqtu6jlhz2wO1eb/C210fRv2r/i5eJommvDoem3V7ZQG1TZA8TRMpjGMIRjquDzQB9n0V+bfhbxL4t0eXwp8ZZPFWqXWrat4nns76CSYmKSFBCxQjPQiVxjoAFxjFVvHt54o1aP4navL401/wCzaD4ljS3smvJGjPmXFwqkZb5dgTjHr7CgD9LaK+BviRqXi3xX8T9G0j/hNNc06G98Aw6hci3unCSyDTnmfKbgvzlcE+5rnY/H+tTfAT4f+D9U8U3+m6NqPiC7h1K9SRzJHZxtB8uRliq+c7beeijHGKAPtn43/Fzw38I9GsdT8RWuo3S307QwR2UasxYDJzuZQBj3rS+EvxH8MfE/wv8A8JB4XuJXgSUwzwzpslgkAB2suT2IIIJBzXy98EfiRf6P+z/8R5oVh8XReEb4Lo76kpk3Ws7+WM5GduAW28dSOBXr37F/w3v/AAD8MXv9Wnia+8RyR6i0MQwkEbIPLT/ewST6Zx2zQB7nRRRQAUUUUAFFFFABRRRQAUUUUAFFFFABRRRQAUUUUAFFFFABRRRQBxvxt8KXPjj4UeI/CtkYRd6hZtHbmZtqCUEMm44OBuUc4r5Z1H9lPx1L8FNJ8NwSaJ/wkFtrlzezu103leTJFGgAbZknMQ4x3r7B8Z61/wAI54W1HXPsj3f2KEy+ShwWx6nBwB1JwcAE1j2fjWG30S31DXFtA13MY7IaPM+oi7ULuLR7EDHADZ+XjbnPIoA8B+JPwL+I8fjTwhrHgNdGmFl4VXQLs3s2I7ciCSF3A6sCshwQCdwyRise2+Dfxw8L/A9PAGj6Z4X1iHULm9bVLaaVHVRIsIhljaTZh0KyHIPBwcHt9VXnirQ7bw5beIDeGbT7vyxbPBE0jTtIcIqIoLFiT0xmqk/jrw3Bd21rNdXMbzpC5LWUwWATHbF5xK4hLHgB8HNAHH/Bf4dzeA/2fE8E+JJheS/Y7o362xLACbeWjQnrgNjPc5r4W8I6DceIfFvhXwn4OvfEutLba0bgW93Y+RDZRs0e5yA7YbCZY8D5RjNfon4Z8Xyax4hGlNYLADb3U3mCXcf3N21vjGO+3d7Zx71DdfEDw7pbTrqUxWVZrpdtnazzkR27hZHfbH8u3cN3YZ4JoA+eNY+C/wAXvB3xO8UX3w3sPC2p6L4kuDcCXVo4pDYszM33XGQVLsAVDAjGRmtPxd8BPHOqfFH4i+JLVtGWx8ReH206xU3DKyymO3X5lCYVcxN0z24r6C8W+Ib7T10SPQ7Oz1C41i7+zwm4umhiC+TJNv3KjnpHgcdxVC2+Ielw6fI+uWt1p+owXUtpcWUMT3Tq8aLI7L5aktH5bo+/A4YZweKAPnrWf2fviJp/ww+Gt14efSpfGngq5nk+zmf9zOr3TTptdgoJU4yDjO488c4l5+y/8Qb74NTafJNpA8Var4jXVr9JLgiKGJYpkVAyqctulJOOOevFfXSeKNDkiMsV8JU+0RWwZEZg0kkayIBgc5V1ORxzWH4e+JOhatpOlXjW+p282p7zFbfYJnkVVZVZztThAXQb/u89eDQB5L+1F8KPH3iu4+H2ueB4bG61Lwy2ZIZ5lQbwYmVwWIDKGjOR16V0/wC058OvF3xQ+DWm+HNNbTk1tLy2urvzpTHDlYnEm0gH+JuPauy8Q/EfRtP03ULuyS5vfsE8cUri2lWFv9ISGTZLsKuyFz8qkkkY9cW7Xxxpt7f2kVjFcSQyJefaN8EiTwPb+WWQwld5YiTOMZPGM5oA8A1b4A+PLr4i6/r8Umj/AGS/8Hf2LCDdMG+0fYI4ORs4Xeh59Ocdq9e/Zj8Da18OvhBp3hXxA1o2oW087ubaQvHh5WYYJA7H0rfk+InhdLaORptQ86SeS3W1Gm3BufMRBIymLZvHyENyMEHIqt4g+JXh7T7GKaxmfUJJ47WWPyoZDEEuHVYi8gUrGWBJAbBOPegD5y8Qfss+JtQ8VfEvUom0f7PriSvoYadspI91HN842/L8qsOM9a2/E/7OHiG8/Zr8LeErC409PFvh67lvl/eZhneR2LpvI9CmCRj5MHjmvfPGXje08L+KdA0nULcrZ6ss/m3xkCpaGMxhC+f4WaQLnPBI9ayPDnxNXXrCS4sdIKSteXcdtDcTmMy20CI3n52HbuEkZ2nnDZ7EUAeLa78K/jT47+D/AIg0LxNpfhDSNVu7uxexgsljgQJEXMrSNErZLFkwMnoelM8cfBX4raF4p8E+PPhtJpkviDS9BttL1C3lmUIJI4fKZwXwHQqcdj8oIHPHvNn4+ivdftrGzs1ltLm/t7aG58wgtHLYvdCTaV4+6Fx759q0vEHjjw5oWotYaldzpLGIjM0drLLHB5rbYxI6KVQseACRQB816n+z/wDEvU9e+JGr3k2iNP4q0lLeE/amH7/zbd3LAJhR+7fpntT/ABf+z348j+HPw4vPDx0ifxh4PjeKa1mdXt7lDM0igFwFbBPIbAIY88c/Qev/ABH8PaXZazNGbq7n0u2uJzEltIFuDBxKkchXa5UkBsE7ec9DieT4heF4p2t7i7uYJ47Jb6aOSymUwwtuCl8p8pYqQFPJPABoAyPgLpnjjTvCV03xAsNCsNWub55Ut9IhRIoodiBVOwYLZDnOW4I5rhfAnwd8Q6d8f/iF4w1prBvD/iazntYVhnJmxIyfeUrgcK3c9q9OuPiN4Wt7WKaWe/EkjzJ9mXTp2nRoQrSB4wm5dqsrcgcEEZqYePvC7avFpcd/LLNK0KLIlrK0IaZA8SmULsBdSNozz060AfKHhX9mn4oR+JdD8I65NpZ8DaJrcmqJexyr5twG8vKhPvAssSjBACkscmtLV/2bfiLdaL8SrOOTQxJ4l1uC+sc3bACNJ53O/wCTg4kXjnvX074Y8b6ZrXgmXxZJBd2FjAszzie3kDIsZO5gNoLDAzkA9x1BqeTxt4WjuLmB9YgD2tyLafhsRyeQbjBOMAeUC2egx1zxQB89T/ATx0/xH0bxAJNH+yWfgtdElH2pt/2gae9vwNnK72HPpzjtXNS/syePrf4M6DZ2s2jt4u8Pa3PqFtEJd8E8UgiO3c6gbg0QOGGCMgmvp5viN4USwF3Jd3ce65S2SB7CcTvI6F4wItm87lUlTjBwarXHxI0JfEdrpcDu1s/2s3F7LFJHDGtshMhRyu2QKQVO08UAeXWXhX493nwk1u3/AOKY8MeLby/gezXTUjhijt1Hzq5VWBJOepbr1FezfDaz8Raf4D0Wx8W3iXuuw2qJfzo25ZJR1IOBn8hVM/ETwuLVJvPv/MkuBbJa/wBnT/aGkMZlUCLZvwUBYHGCB1rodF1Ox1nSbXVdNnE9ndRiWGQAjcp9jyPoeRQBcooooAKKKKACiiigAooooAKKKKACiiigAooooAKKKKACiiigAooooAqaxb3l1pk9vp98bC6df3Vx5Sy7DnurcMOxHv1HWuHsfh3fWNz/AGtY67aWutfbZbrfFpoW0xJEsToIA+RnYrFt+SwyeDivQ6KAOSm8Fxr8PrbwlbXNtLHCqh5L+zFwkx3FmLICuCWJIKkFTjHSseP4aXMdqbD/AISa4msbuG1j1VZ4PMlujBgBlkLZTcqqrZ3nAGCDkn0WigDmPD3hGPSNeGrLfPM3kXMPlmMAfvrprgnOexbb+GapDwDCLrUZ/wC05c3sGowkeUPk+1yI5PXnbswPXNdpRQBy+seFrq403w7Dpuqx2l1oUqyQzTWvnJJiB4SGQMvUSE8HqBXP6p8K4b2K2upNUjutWW4uLi5ub6zEsVw06orfulZdoURRBcNwEwd2TXpFFAHCweAJ7bVbdrTWo7fSYry1vTYx2Sj95BCsIVWDYWMqinbtyCODjiqcnw3vn0bSdL/4SG3VNLnZ7a5XTttzEhcMNkgkyr4BUnBVgeV4r0aigDhk8C3y6XcaH/b6/wBim7W6tYBZjzYmF0tztaTd8wBVlHyg4bnJFGtfDuPUZdWlXWbi2fUDdndHGMxmeKCPrnkDyB6ZDEcV3NFAHB+E/h1Hoespqpv7YyLeS3XkWliLeFS9vHBtVdxwAIw2ckkk1Sg+GF1aabHpVj4meGwkgsY7xGsld5mtdoVlbd8gZUUMMN04I5r0migDA8ReFdO1/Vra61RI7m0jsbmyls5Yw0cyTNEx3fTyR+ftWDqHw9uGv5dQ0nXhY3MtzdyEvZiVFjuI4kdAu4cjyUIbPqCCK72igDh9D+HkGl3WnXC6pLKbK4tpwDEBvMNi1oAeeMht31GKyPiH4P8AEereIrkaE8ltY6qbQ6hIbiPy2MMgOSpQuDsAGFOG4ztxk+n0UAebL8J7AS62gurQW+pRXqRyfYQbqBrrdv8A3pfBA3NgbQcEAk4rR1LwB/a+ma1b6vqomuNWsrS3mlhtgiI9uzujhCzZBZhlSe3Xmu4ooA4jw/8AD+HTJ7a5NxZRzRC7Ei2Vl5EchnWJdxBdjkCJeSTn2wKZpPw6g0/SorBdVlkEd1plxuMQGTZpCoGM/wAXkgn0z7V3VFAHPeE/DbaN4Zm8P3l3HqFoXmEf7jyyIZGLbG+Y7j8xGRjPpXH6N8GdLs4liu9YvL1W0m40+5LIFaZ5Sw88nnDrG7IPY+1eo0UAcJ4V+HcOjTWdxJcWDT2t4lxvtdP8jzQsEkQD5diT+9LZzgdABmqcvwve5hGl3niCSTQ4Yr6G2tEtQsiJdKwbdLuO4pvO35Rx1z1r0eigDg/C/wAO4tHu7C8kurE3Fpd/aC1nYfZxMBBJCA+XYk/vC2c47AAV03g/RV8O+G7LRY7hrhbVColZdpbLE9PxrWooAKKKKACiiigAooooAKKKKACiiigAoJABJ4A60VxHjjxFcR3T6XYv5aqMTOOpJH3R6cV5Oc5xQynDPEVvRJbt9jqweEniqns4ELeKtevLuYabarJEp4CQlyFzwTTv7b8Yf9A5/wDwFauSgnmhJ8maSLPXYxGfyqX7def8/wBc/wDfxv8AGvxeHE+LmuarXqcz7SSXyVj695bSWkYRt5o6j+2/GH/QOf8A8BWo/tvxh/0Dn/8AAVq5f7def8/1z/38b/Gg315/z/XP/fxv8av/AFlrf8/6v/gS/wAhf2dD+SP3M6j+2/GH/QOf/wABWo/tvxh/0Dn/APAVq5cXt5/z/wBwP+2jU9bq7P8AzEph9ZHqlxHXf/L+r/4HH/IP7Ph/JH7mdL/bfjD/AKBz/wDgK1H9t+MP+gc//gK1c+j3z/d1Rz/23an7NU/5/wCX/v61bRzvGS2q1v8AwJf5EPB0lvGH3M67wj4ivNQ1GXT9QjjSVVJXClTkHkEV1VePh77T7tbtJXSYHIlBzk969H8JaydY04ySKFuIjtkA6H0I+tfacHcSPFXwOKk/aq7TfVf5r8jx82y/2X76kly9bdGbNeZftFfEe6+HHg23vdLht5tTvbkQW6zglEAUszkAjOMAYz1IrtfGviGy8KeFNS8RahuNtYwGVlXq56Ko9ySB+NfA3xO+IHiX4gasuoa9dAwozfZbSMYit1OMhR3PAyTycV+qZVgHianPJe6t/PyPkMyxqw8OWL95nr9p8WP2hru1iurXwnLPBMgkjkTQ5SrqRkEEHkEVJ/wtD9o3/oTbj/wRS/414PB4l8QxwpGniXWYkRQqol3IAoHQABuBT/8AhKPEf/Q1a3/4GS//ABVfQvL4fyR+5nhrHS/nl96Pdf8AhaH7Rv8A0Jtx/wCCKX/Gj/haH7Rv/Qm3H/gil/xrwr/hKPEf/Q1a3/4GS/8AxVIPFHibv4o1of8Ab7L/APFUv7Ph/JH7mP69L+eX3o92/wCFoftG/wDQm3H/AIIpf8aP+FoftG/9Cbcf+CKX/GvDU8SeIm6+MNWX63k/+NWYdZ8RSnC+OrxT/t6hOv8AOk8BBfYj9zGsbJ/bl96Paf8AhaH7Rv8A0Jtx/wCCKX/GqmrfGf486Haf2hrPhtLKzRgrS3WjyRx5J4BYkda8xg/4TS4XdB4yvJR6pqcx/rUWqaf4yu7N4LvXLq/hOC0El7I6tjkcMcGksJRvrGP3DeKq20lL7z7n+F3ilPGngLSfEqxJC95DmWJDkJIpKuo9twNdLXwn8E/i1r/w41mHTLySSfw+02LuykHMO4/NJH3BHXHQ/rX3TBLHPCk0Lh45FDIwPDAjINfOZjgpYWp/dex72BxccTT81uPrzz47+PbrwH4ZtrjTYreXULyfyoRMCVRQMs2ARnHA/Gut8Y69a+GPDF/r16C0NnEX2Dq7dFUfUkD8a+L/AB94z17xrqYv9auQyKW+z26DEcCnqFH4DJPJxXgY/FKjDlj8TPYwlD2kuZ7I9Rt/iR8criCOeDw1JLFIodHXSJCGUjIIOeRUn/Cwvjv/ANCrP/4JpP8AGvG49e1xI1RNf1VFUAKq3UgAA7D5qd/wkOvf9DFq/wD4Fyf/ABVeR9bl/NL7z0Pq6/lX3HsX/Cwvjv8A9CrP/wCCaT/Gj/hYXx3/AOhVn/8ABNJ/jXjv/CQ69/0MWr/+Bcn/AMVSDxDr3/QxasP+3uT/AOKo+ty/ml94fV1/KvuPY/8AhYXx3/6FWf8A8E0n+NH/AAsL47/9CrP/AOCaT/GvIF13XG6+KNSX63U3+NWItU1yTp4xuh/vXsw/nT+tS/ml94fV4/yr7j1f/hYXx3/6FWf/AME0n+NVdT+K3xk0e2F7q2gpaWqsFL3GlvGhJ6DJI615/CviuZd0Piq6kHquoSn+tRajYeKbm1aK61e5vYuCYZLt2BI6cMcU3iKttJS+8SowvqkfYngHxAninwdpmvJGsZu4A7opyEccMv4MDW5Xx98IfiZrHgfVoNMvpJJdDaXbcWrjmDceXTuCOpHQ/rX2BG6yIsiMGVgCpHQivZwmJVeHmtzzcRQdKXkxa8R+LvxS8TaR44HhbwpawSyxIgk/cGaSSRhu2qo9AR2NdT8dPH03grQYItNCHVb8ssBcZESrjc5Hc8gAep9q+WLvU9SuNYl1W4vrg6g8hd7gORJu7nI6fhXWc569/wALA+N3/Qu3X/glko/4WB8bv+hduv8AwSyV5T/b+uf9DFq3/gVJ/wDFUf2/rn/Qxat/4FSf/FUAerf8LA+N3/Qu3X/glko/4WB8bv8AoXbr/wAEsleUnxBrnbxDqx/7epP/AIqhdf109fEWqD63cv8AjQB6t/wsD43f9C7df+CWSj/hYHxu/wChduv/AASyV5amta03/M06gv1upqtQ32uynCeMLjPob+UfzNAHpH/CwPjd/wBC7df+CWSpNE+MHjzTfFen2Hi/T4re1uZUWVJrNoJFRm271z6H2PSvPli8WsNy+JLwj1F9L/jWZrlhrjgXN/dTX/lrje0zSMg/4FyBQB9vUV4d+z38TdR1m/HhXxBP9pn8svZ3TfffaOUb1OOQevBzXuNABXkviPnxHqH/AF2evWq8m8Rf8jHqH/XaT+tfnPiP/ulD/F+h9Bw//Fn6fqZdANWNLghuNQYXEbSxQ28s5iU4MpRchcj1q1b6N9snuJZZ7TTofLgaPyJN8WZFJVtzkHHy+55r82weQ4nGUFVo2d21b0V2+34n0NbG06M3GZm5FFbFnp+n3NpGs2+3aW1sCssSFyJJWdScZ6EgZNUbrSWtdE+2zXyfaMnEPygMokKcc5J4z0xit6/DONpU/aKzVm3rsk7Pf+mRDMaMpcuzvYq5HrRWha2dre6XpkaWkdvcXM8sctyHZmVYlDkhc4JIyMU/T9Dhupx/xMp1gmFubZvIG4iZWK7xnjG3nGacOGcZVUXRakpW623XNbW3Rry1B5jSjdTurf526GZU0N3LAeHyvoelWLfRvtFlZtFfyfaZ/sxdGiGxFmZlGDnJI2mg2kFjq08nnpeW1rZm4w+04kJKIjBSRndz16UocPY+ly1Je7HvdaLq9O1tQePoSvFavsXFkjvLRsdxyPQ1ufC772of9s//AGauR0V2jYRsfvKc/Wuu+F33tQ/7Z/8As1evwrW9tnGFm9/fT/8AAWcuZw5MJUXTT80YP7WRI+BWt4JH7y2/9Hx18NSD9xEf97+dfcn7Wf8AyQrW/wDrrbf+j46+HZh/olufd/5iv6fyH/dn/if5I/I86/jr0/VkNFFFe4eOFFN3LnGRmnUgCikyM9aWgB0UkkLh4pGjYdGU4NdT4d8UTLKlrqbb42OFmPVfr6iuUoqZwjNalwm4vQ6z4jW0am2u1ADuGRiO+ORX3x4D/wCRG0D/ALBlt/6KWvz41u7a88KaaznLxu8bH6AY/TFfoP4C/wCRG0D/ALBlt/6KWvm87TVKmn3Z7+UNOpNrsjjf2myR8INRwSP39v8A+jVr5FkH7qI+oP8AOvrn9pz/AJJBqP8A13t//Rq18kzD/Rrc+zfzr87zT+N8v1PtsB/C+ZDRRSEgDJOBXmnaLRTBIjdGBp1AC0U0sqjJIFJ5if3h+dAEsUkkTh4nZGHdTg10eg+IpPNW31BtyscLL3B9/wDGuaoqoycdhOKZ0fj23RXhuVGGdWVvfHT+dfavhj/kW9L/AOvOH/0AV8P63ctdeHdPdjl1Lox+gH9MV9weGP8AkWtL/wCvOH/0AV7GWO85/I83HfDH5ngH7WpP/CV6KM8fYX4/7aV4zc8XEg/2j/OvZf2tf+Rs0X/rwf8A9GV45eDF3MP9s/zr2TzSKiimeYm7buGaAH0UmRSblz1FADqKaWUDJNJ5iY+8KALNpeXNq+63meM+gPB/Cuu0DWF1AGGZVS4UZwOjj1FcUDkVPY3DWt5FcLwUYH8O9AHffCOBbb446RDGMIJ5CB6AwucV9a18n/C0hvjto7DoZWI/78NX1hQAV5Pr/wDyMt//ANdZP5GvWK8q1ld3iu9U9DO4/nX554hq+Hw6/v8A6Hv5A7VKnoY4e7t5luYY7mGWIK4kVSCobhT9D096kfU9SjvLiSTUJ47l1EcwcAHA6AjHGMn6V0mi6lpUNjYWeotGJHBguSzfdWFmeIn6kgVmQXemT6Layzx2pupr1ZLnzGUSK5n3FsEZZdhx1xivloZRClRj9XxnLdc1r7Oy00e9pJff2PTeLcpv2lK/T+vu/IzbTU9QtUElrfTRRhEg3qoxhc7Vzjtk1Etxcf2d9kN1K9kr5KnlQxOevbJycVrSahHNb3Me7TFRdcSRYHUJG8AG0EYB44GT9fWpLm409W1C3N7ZyWj6hazSII0G6LH7xV2j5iOORjv6moeWylC31x8tmt/Jt/a2dtf+GGsSk/4Ov/DeW+pjwXN2fKSzlmY2pa4QRDJj4+ZuO2BzT5bzVobp557i7hlZ45GaRMYYKdnbA4JwK17q+gtjfSW9xppu306RGaCNfKc+eDGoGME7OvH8qNQ1C3urnVhc3dq9q2q20jLtXMtuow23A57e+M1pHLIUqfIsY1Jeem0rdeiVn22JeJcpXdJW9Nd15eZhm9n8lY/tzhVEYXBAxsJKYPsSTT59RuLpZUublZjMyM7kAMdmdo47fMT9a2zdafHfmZpNKluRbgO0cSmI5uRtwCMbhFnNRXs2krpd5ax/YijG6ZdirvOLhfLCnr9zdj2rKWVVVCUfrmlnpf5W383ftruUsVG6fsev9dDLspFNwm1gea7P4Xfe1D/tn/7NXPeIprCTU7Q6ctt5Y3YeFhym4bAQAMEDPXJ9a6H4Xfe1D/tn/wCzU+HMIsHxDSoRmpJOWq21gwzCq6uAnNq17fmYH7Wf/JCtb/6623/o+OviKdP+JTaSY6ySr/6D/jX27+1n/wAkK1v/AK623/o+OvjE2zS+DEuFGfIu2z9CAP54r+m8jdsN/wBvfoj8mzhXr/8Abv6sxaQ9KWivePFPdLW+8P2fwA8PaVqa2st5rdpdW9namyXc1x9tAS4a4xlAgyMZ5DdOK39Y+EfhfT/FP2eHwpc38y6FcXQ0uC9mVZriK6jiBVm+fDKxPoeo6182szMiozsypnaCeFz6elXrDW9YsFu1tNSuYxeW5trg78l4iwbbk8jlVPGOleVLAVE24Ttdt/eenHG02kpw2SX3HvsXgHwxNqdp4aZprrS7PV9dNpaNMx+0PDHAY4soN5+82dvzHb61wvxQ8M+D/DvhK9n0rTL83s3iO4srWa5ldGtoIo4nKNGepy5XJ5wM15essylSJpQUYupDn5WPUj0PvQ0kjLtaR2G4thmJGT1P1rSlgqkJJubsZ1MXTlFpQ1G0UUV6JwFuR86CI/7tyx/NB/hX6M+Av+RG0D/sGW3/AKKWvzhJ/wCJY4/6ag/+Omv0e8Bf8iNoH/YMtv8A0UtfOZ/8EPVnv5J8UvRHGftOf8kg1H/rvb/+jVr5MnX/AIl1q/q0g/Ij/GvrP9pz/kkGo/8AXe3/APRq18svbmTwpFOoz5Vw2focf1xX5xmavW+X6n3GB/hfMya6X4TxxzfFDwzDNGkkb6hGGR1yrD0INc1QrMrBlZlYHIKnBH4150JcslLsdklzRaPevGej2s8mpfamewM3h+BbppII7e4/5CAQvNGg2j5T8p7gc1nav4D8KadrTvc+H7iCOCx1CX+z3vnzMsE0aQz7hyBIrMfQ44rxYs7Fy0kjGQYclydw9/WlLyFtxllLbduS5zt9Pp7V2yxcJO7gcyw8ltI92/4Q/Q9O8RTv4X02e1vorfWbW3jE5nM0sBiVGAcHJIkfj2HpmtF7C3tL7UraKJSqatrmCwBP/HirfzJr55MkxYN5824EkHzDkE9fzo82bOfPmySSf3h6ng/nTWMgtoieGk95EUP+qX6Cn0lLXnnYWZmzoip/dnf9VFfd/hj/AJFrS/8Arzh/9AFfBjn/AIlrD/pof/Qa+8/DH/ItaX/15w/+gCvYyn4pfI83MNo/M+f/ANrX/ka9F/68H/8ARleQaquzUZ1/269f/a1/5GvRf+vB/wD0ZXlniiAxaismPlmjVh9QMGvbPMMk9K9i8Hw2h+CDvJHBcS/YtUkNl9kR5LkqUCyCQ8r5RbdgckZ9K8eoDSAALLIoGcAORjPX86APaJvh74Rh8R+H9Ph0zUryK5hlG+IytFcgQxskzOOwdju8vIAI9DVKDwzpMuneH7G/8OwtDbXOspdTW10x3vAsjpGZBy2doIJ5wvua8kVpFKFZpVMYwmHI2j0HpQpdVCrJIoyTgMQMng0Ae2r4Q8N2/iTSJtF0uayuBdugH2lpfMZ9ONwgw+Rw5Cj1rTsdP+ya9bJcQYuJNe0qS5EiAHzG09y4IAwPm7V8/wC6XIPnS5BBB3nggYB/Kl8ybOftE2cg58w9RwDQA0fef/eP86KBxS0Aeg/BxvM+M3h9/XP/AKTtX1xXyH8Ejn4v+Hfx/wDRD19eUAFeVawwXxZds3T7S3869Vrzjx5pM1rqkl+iFrac7iwH3W7g18F4gUKs8DTrU43UJXfkrb+h7mRTiq0oSe6M3UbITHzY1BfuPWst4trYZMH0Iq7BqEkahXUOB0OcGnPfxyDD2wb6n/61fk1d4au+eMuV+jPqYe0ho1dGfsX+6KTYv90VaeW2b/l2K/R6jJh7I4/4EP8ACuGUEtpJ/f8A5Gyb7EWxf7oo2L/dFPOz0b86Tj3rP5lDdi/3RRsX+6Kdx70ce9GvcAiAWRcADkV2vwu+9qH/AGz/APZq4pfvDaCTngV6R4B0qbT9OknuUKS3BB2Hqqjpn8zX2PAuGq1c3p1Ir3Yczb7Xi0vxZ5GdVIxwkot6u1vvucb+1n/yQrW/+utt/wCj46+TfAvkXWhXNlKAw8w71PdWA/wNfb/xY8K/8Jp8PNX8NrIsc11D+4duiyqQyZ9tyjNfAN5b654Q8QTWN/azWGoW7FJYZlxkf1B7EfUV/T2SyjPDypp63v8Akfk+bJwrxqNaWsLr3h+702RnRGmtc/LIozgejelY9dbH42bYPM09S3crLgfyqld67pV0S02gRFj1ZZdp/MCvchKoviR48ow+yzn6KvzXGkP9zT7iP6XQP81qs7WZ+5HOPrIp/pWqfkZuPmQ0U5jD/CH/ABYf4UmU9/zpisJRS5T3/OglMcZ/OgQ8n/QXH/TQfyNfpB4C/wCRG0D/ALBlt/6KWvgL4beDNZ8eeI7fQ9HtpHV5FNzcbT5dvH3dj0HHQdzxX6H6bZw6fp1tYW4IhtoUhjB/uqAB+gr5riCpH3IX11PockhL3pW0POv2nP8AkkGo/wDXe3/9GrXzl4Q8m60SazkAYbyHX2Ir61+KHhtvFvgXU9CjdUnnjDQM3QSKQy59sjH418Wzx6t4Z1mW1u7eWyvIWKSwyrj8x3HvX5/mScaym1pY+zwTUqbj1uO1nRbrT5GZVaW3/hkA6D39Ky66ZPFp2/PYqT3xJgfyqndaxptyS0uix7j/ABLLtP6CvMkodGdycuqMWirks2mN92ynj+lwD/NagZrX+FJh9XB/pWdiiKinEx9t34kUmU9/zoGJRS5T3/OkJXHGfzoAe5/0Jh/t/wBK+9fDH/ItaX/15w/+gCvir4e+EtU8Z6/BpGnW7tEZAbm4x8kEfdmPTp0Hc19w2kEdraQ2sIxHCixoPYDAr2spg/el0PMzCS0ifOf7Wv8AyNei/wDXg/8A6Mrjr2zh1jSISrANsDRv6HHQ17B+0x4Mv9d0mz17SoHuLjTlZJ4UGWaI87gO+0jp6E+lfPOk6zc6cDGu2SLPMbHofb0r2TzSre2dzZyGO4iZD2PY/Q1BXRv4pjkTbJp6up6gyAj+VUJ9Q0qY5OkBD6pNt/pQBl0VZkl09vu286f9twf/AGWoWa3/AIVkH1cf4UAMopS0fbP5ijMfv+dACUUuY/f86Qle36mgDu/gfz8XfD3+83/oh6+vq+av2avB2oXviiLxZdW8kOn2KMLd3GPOkKlfl9QATk+uK+laACkdVdSrKGU9QRkGlooauBTOlaWT/wAg2z/78r/hR/ZOl/8AQNs/+/K/4Vcorl+pYb/n3H7kae2qfzP7yn/ZOl/9A2z/AO/K/wCFH9k6X/0DbP8A78r/AIVcoo+o4b/n3H7kHtqn8z+8p/2Tpf8A0DbP/vyv+FH9k6X/ANA2z/78r/hVyij6jhv+fcfuQe2qfzP7yn/ZOl/9A2z/AO/K/wCFH9k6X/0DbP8A78r/AIVcoo+o4b/n3H7kHtqn8z+8rQ6fYQOJIbK2jcdGSJQf5VZooranShTVoRSXkTKUpayYVm61oGha2E/tnRdO1LZ9z7VapLt+m4HFaVFaptO6IaTVmc1/wr/wJ/0Jfhz/AMFkP/xNH/Cv/An/AEJfhz/wWQ//ABNdLRV+2qfzP7yPZQ/lRzX/AAr/AMCf9CX4c/8ABZD/APE0f8K/8Cf9CX4c/wDBZD/8TXS0Ue2qfzP7w9lD+VHNf8K/8Cf9CX4c/wDBZD/8TR/wr/wJ/wBCX4c/8FkP/wATXS0Ue2qfzP7w9lD+VHNf8K/8Cf8AQl+HP/BZD/8AE0f8K/8AAn/Ql+HP/BZD/wDE10tFHtqn8z+8PZQ/lRT0nS9M0m2+y6Vp1pYQZz5dtCsa/koAq5RRUNtu7LStsFUNW0TRtWK/2rpNhflPu/abdJNv03A1foqWk9yk2jB/4Qrwd/0Kmhf+C+L/AOJo/wCEK8Hf9CpoX/gvi/8Aia3qKn2cOw+eXcwf+EK8Hf8AQqaF/wCC+L/4mj/hCvB3/QqaF/4L4v8A4mt6ij2cOwc8u5g/8IV4O/6FTQv/AAXxf/E0f8IV4O/6FTQv/BfF/wDE1vUUezh2Dnl3MH/hCvB3/QqaF/4L4v8A4mj/AIQrwd/0Kmhf+C+L/wCJreoo9nDsHPLuVtO0+w023Fvp1lbWcI/5ZwRLGv5AVZooq0rEhWReeF/DV5cNcXnh7SbiZvvSS2cbMfqSK16y9e8RaHoJt11rVbSwNz5nkCeQL5nloZHx64RWY+wNAFb/AIQ3wj/0K2if+AEX/wATR/whvhH/AKFbRP8AwAi/+JrW029tNS0+31CwuI7m0uYlmgmjOVkRhlWB7ggg1PQBhf8ACG+Ef+hW0T/wAi/+Jo/4Q3wj/wBCton/AIARf/E1pazqen6NpVzquq3kNnY2sZlnnlbakaDqxPYVYgljmhSaFw8cihkYHhgRkEUAYv8AwhvhH/oVtE/8AIv/AImj/hDfCP8A0K2if+AEX/xNbtFAGF/whvhH/oVtE/8AACL/AOJpyeD/AAmjh08MaKrA5BFjHkH/AL5q9d6tptpqljpd1fQQ31/5n2SB2w83lgM+0d9oIJpDrGljXhoJvoP7Ua1N4LTf+8MAYIZMf3dxAz6mgC6irGipGqqqjAUDAApagsryzvo3ksrqC5RJGidoZA4V1OGUkdCCCCOxqegAooooA4L4gfFXw/4J1S/0/WLTUTLaaP8A2sphjVhcR+esPlx5YZk3unHHDDmtGT4k+A4I9Ta78WaPatpLImppLeIDZu52qsnOAd3y/Xiuc+M3wtbx94r8FazHeQ20ehagJb+N93+lW2+OQxcdfniQ4PHWvOJv2ctaaTxDEdU0i5hvb1JbOaeScyeQdQW7kikQ5jH3SBtHJ5OMmgD2q0+JXw/vNRl0628YaLLdw2zXUsK3a7khVA7ORngBSG+nNLF8SfAEuk2GrR+MNFax1G6+yWc4u02zTf8APNeeW5HHuPWvFpPg7471jx14p1O1u9N8OWSarqVxpNx5JN08lxYpbxvleBCOTj7wKnjpU/gL4G+OPCuoaNri6t4avNUs9WvLieG5FxNA1vcpArFWb5/OUwnBYkHdye1AHqPg/wCLPgzxBpcV1Jq1rplw9w1v9ju50WZW+0PbpkA/xvGdvrWgPiV4Aa/06wXxjohutT2/YYhdpuuMuyDYM85dGX6givENF/Z58Y6Lp+rw2GvaFJJfaxaa3H56ylVube7kkVCQoPlmJ1B7hgccHNXtF+AHiS1ttIW71bRZJrKHTUdkEn3rfVJbyQplcgMkgUe4OeOaAPXofif8O5hqZi8aaG/9lIz3+LxD9nVXCEtzwNxC/UgU/wD4WV8P/tml2f8AwmOifadWSN7CL7Wm65WQlUKDPIJBA9xivmzwv8DfHurza9p11CdEsrKxitNFub2KOJ5mj1E3a7/IkcsOxk4PIwOK66D9nrXYpbCWK/0SDyItP3xrJPIFkh1CS7lKs4LYYPgZPX0FAH0jRRRQAUUUUAFFFFAHmGmfG/wjc+LtS8P31vqekJY3F9b/ANpX0SJZzPZkfaAsgY42ghvmA4Nb03xS+HMNhp19N420KO11PP2KVrxAs+GCNt55wxAPp3rztfgTcxWfjvVbXVIofFuuX+oTaRfieUxWENy6ttCdEdgCrOozjGDxXA3XwD+IKw6f4ail0KRLqw1eO/1GQSzQ263VxC+2Pf8AvDLtViGbPQ5POaAPf4viZ4Tia6XWtVsdF8rWZdIg+13kX+kTIFzt2scfeHDYI7gZFbuh+J/D2uajqWnaPrVjf3mly+Tfw28wdrZ8sNrgfdOVYYPoa8E8W/s7a5q19LdQ6xpcqS6rfySW1xJOiSWlyIOrR4bzAYeR905HPFd14D8K+KfA3ioWdhZ6Xdabr3iDVNT1i8VG8yGBxutl3nGXDYUjDcE46E0AesUUUUAFFFFABRRRQAUyeRYYJJmyVRSxx1wBT6iu42mtJoVIBdGUE+4oA8q0T49eFtd0iTU9G0zVbuGNLEMT5UY8+7cLHbAs4BlAO4qDwMc5IFb0XxZ8GN4a0/VpNWtIbrUbCa8s9Na6jNxMIgxdFCsQWBRl4OMg+leQ+F/2efF/hXwkNC0LXtFMbS6ZqrxXLTNENTtZQZGGFz5UiBc9wVAxitPwb8EPGfhm3gih1TwzdfavD82j6mZoZS0RMly6PbNjjP2gBtw/h70AelaD8YPh5qngm38WP4p0qysHMUc3n3SA288iBxC/PDgE5HsfSty38c+DrjxSPC1v4m0qXXCu4WCXKmYjYHztBz9whvpzXg2p/s5+I5tIWO21jRVuYWsSkRaaOGZYtO+xzB2jAYZyWBHUZBxmt/S/gPfW3jWx1Ka+07+yoLwPJDHJKsxg/stbLYr/AHgdykg7s45zmgD3uisjwh4b0rwpocWi6LHcR2cTMyrPdSXD5Y5PzyMzHn3rXoAKKKKAM/xK95H4c1OTT7U3d4tpK1vAH2GWQIdqbh0ycDPbNfHHh/wv8UNS0K1j1fw34oZIL+9lghvIZ3aBZdHkRgpld32mY7RljknoM4H2vRQB8vfCLw78TtP+LnhdtXTxBZaTbaPZxovlSNZi3XT1V7eT5wkbicE8oX3Y5xWL8QLH4uXfxC+Icmk6L4tsrS5s7qG1NpJcmKcrNb+RJExkKhyvmHEapgZHPOPVtW/aG8Maa+qQTaLq32rTGlhuYSYl2TLdi2jjLF8DzGO4EnAQEkioov2iNBurM3mn+F9fvYYtBfW7t4REVtokkkjdGO/lw0TAYyCOQaAPF/H3g/4kS+FL/Qp9G8d6rpST63b6bbwTyyP5jPCbZ5stukh2eaBu3AknjJrR8QeHfjEuoeOmt18WRzNpciWCWyTGGeIi2ECRMsm1JEw/yqgb7+48ivTYf2nvA1zb6lNY6fql0LAurFTEqu/2hIIl3FwAJC+4McAKpJxUesftGWc/hy8vfCvhTVdQuofDsutNJL5Yt7YI0kZSVg+Th4mHy5yOQaAOQ8QeE/iZpnxQv7bS7nxfLpVrojxaXcB5riOeIafIrRSP5gVZTcYYEqXLbSDitPwXoPxC0v4OfEzS2j8VG/m0u2k0kXM80lw1y+nRmbymYls+fuGAeCMV0Ph/43amvxHl0HxF4bu7ewujpcNvPCIytlcXVqZfLmbed25lIBXIAHJqzo/7RGharbRfYfDGtXN9LrcWjraW8tvMTJJE0iSB0kKFdqNnByuDkUAebQ+GfizYtcWWhxeKA9vPrf8AZ813PLJt8zTLfyj5jk9Z/NCEnAfOKzfEXhHxZc3Gja54V8O/EKxuNN8PQrE99JP9q+1f2rCZUc7iXUxmVwhONozgYr1e1/aR8LXv9pLp+haxeTWt3Bb2sMTQ770S3DW6uoL/ACfvF6PtOGU4wa9M+G3iyy8c+CdN8VafbXFtb36MwhnxvjZXZGU4JHDKelAHGfs4aDc+HdK8V6feaRq2nynxPfyo14zslxC8zNFJEWY5UoVyRjJznJ5r1WiigAooooA+ZviV8evEvh/4m+KfD+iyadeWen6dfNDHPZ7Xt7m2tVnySJS0iHJBJRB6E4NV5fj74oa+trgal4ah0QeJP7OuLpIvPk8kw2zLsjEoLjfMwZ1zt+X5etep6x4q+HcHxhvPCV14dsp/Eo0STUprs2URMkWCjQlz8xYxjoeNv5UzwFrvwk8QaBoWo2mk+GdMnu2tri0sZba3WeCedCYgFA4kZYzgjkhOOlAHmfxx8UeIrD9pTS9BbWtV0/wfc2ul/wBrzWtwyC33XU4TkEbBI4jR3HO3jNVbz4/+M5LW5h0+bw8b+FGWRTbs/kSHWBZpvUSZH7khscZPPTivc/iRqvhDQJtMk8TaFb3aa7eRaU1w9pHIoOHljEpbnYGQkdcMRx3rhPB/xN+DPiGEaqNC0vTILvTDq97e3tlbxpGou/KUTN1MjSpuA5zgHrigDkNF+NPjm71Tw1pmq6l4ftItQe/sJ7iC1Mks13FPNFGfK80NCjCMENhxu3AkVT+H3xZ8aRaH8NdN1DxVpN1Br2myrPevF9pvGuy8ixxuolDJjaB5m0gsCCFr0rxD48+HmgX/ANt0/wAJ2Gq3ECWb6VcaZFavJcyX8kgRYjkFNxV2LttU5PJOareCviV8ItU8S6BYw6LpOh3l5psN/pEt3awQPuuJZUMMWORJvRs7eDu6nNAHl/hH42eONN8HeDY5Nc0fU5G0q2vrtrxGe51Npr/7MbaNg/8ArY1+Zjgk5GVAp/ww1TxRN8UNI1LxJ47lXSF1XxFqd4k8kiQhbWSOABiZNoRVbKjG1eeCTmvY/BXjD4Va3p3hy6bT9B0W7u726j0ayu4YEnEyTtG7RAdCzrnIwSSO9ZfxA8cfBm2tV0W6n0SSy1C8udH1C7sHhQae0kbSTCRxym/yyDjkn3FAHsdtPDdW0VzbypNDKgkjkRsq6kZBBHUEVJVPQxpw0WxGkNC2nC3jFoYW3IYto2bT3G3GKuUAFFFFABRRRQB8o/8ACReO9J+Inj3xhbalrsfh/wAP3+rJqE93cfabDYsKfZoYrbeD5iytuJG0bTjNUbr9ojx9/wAIpbXS6h4XsrqBdXM81zb5W9az8lo44wkxVXcSlcBnGRkV7XF8SvA0njfUvh/b6HJJqEuozwalCtrF5TKsCSS3U3ODHtdFLMMseMGqYm+AF/Jo/iOO98HNbQTzWNgI3hW2aeQxs6iMfK0nyRkHGemOtAHnOo/H3xrp/i3W4/K0S8trR9Tih0aOFhexfZ7FblJpG3nKFiUOFHQ45r0v9nz4kaj4u8PAeLbzSE1Se8kj08wSRob6JYo5GKxLI+Cm8gjOcAEgZqr4C8W/BKOC68ZWN9pOnXGv6xcwPcak6LcSXOVSSNSxJCEKjbQduGBwM1v6IPhPdfEC007QbvQF8QaALrytNsHjjNuz7UnYxpj5uinPTNAHodFFFABRRRQAUUUUAFFFee6D8WdD1jVNWEOl6vb6Bpf2hZ/EVxEkenFoG2ygOW3YByM7cHBx0oA9Cr5s8X/HTxPpev8AifSrOTRGm0mXXNkLREyLHaW0MluzjfnBZ3yeMgcYxXpi/GTwjP4qsdG0+4S/s7sxKNVguoDbI8qysiHL7skQtjCnOR74jl8YfA68ttR8Sy6t4KuYg621/fsIH3GVCFR3xk7lUjB6hSO1AHhnjn40fECbwbq3h+81jw/p135ur202qLA8KyJBZQzJDEPMykzGchW3E/KOK+oPh1LJP8PvDk00jyyyaVas7u2WYmJSST3NcKnjT4Rah4w1jwXqVj4dintGivIxdQwNHfmS28wzRDncRGAC3XHTIqn4R+Png/Wbnwrpul6VdwJr+5NPRpbePy40kaIZTzMgfJkKATjjGeKAPZKK8w8JfG3wnrdpLfXvmaHYw6TDqkt1fyIkaRyzywKhIP3t0J+u4Yr0fTL+y1TTrfUdNuobuzuY1lgnhcOkiEZDKRwQRQBYooooAKKKKAPIPE/gP4Qy+KfEuk6vrFtZ694xe2up7Y6jHFcB7fmOSBTypyC3fJB7ZFb3hv4Z+EY7Ka7s9QvtVg1PQF0eS4lu1mFxalpH37gMFiZm+YcYxgV5r8TfDOs3Hx+e+8O+D9YuhqtqLXV7q6tImsWgFs6rNb3GfMgnTdswMbs/ieJ8MeGfiRZ23gGz07RfGtgbSw02G1VppUt7O4S6b+0DcqX4R4vuBhjbgKB0oA9H8PfC74Fxwaj4V0nXIprrVvI05ki1GM3An08BwY9o4lXKs5wRnGR2rtR8JfCVrpWrQ3l7qk0OoaD/AGLez3N2NxtlaRy5baMPmVyW6dOOK+f9D+FvjHTFF/4e0PXbDWo/D/iA208k0q7Lt70rAAWbCu8BJXPU4Y8jNdjbaL4x/wCGSfFVhfReIJ7qSZ5I7K9hlS6SzDxtLCod3kYFRLjJyQ2PSgDqvD/wr+F/iDxINU0/xRqmvT2EVi1xANWEsMmy2MdtLKFHzN5bMwbPOSenFWPC/wAH/hx4H1zQ7GHWtV/tF9QW/wBNgvL5XeZ7a2eLao2glEikPHbA5ryvV9I8dXfxn1/xJ4BsNV/4RjV9JRdFubDdFbG6/szFtM2MAxoQUGflV2UnpVHS/D/xWj8F23l2/jNplstd8qGeOdJraV9PiWJQzSO7bpg5Qkj5i20AYoA92074H+DdP+0R2txrKWsupwalHa/awYreSKYzKsYK/KhdiSMkkcZGK7HwF4W0zwV4TsvDOjtcNY2e/wAozuHf53ZzkgDPLHtXyx4o8KfFi00J9N0v/hNTpcOuzsjRy3FxdIXsbcwyj94ruiz+d/FsDfeBFfXmmLcJptqt3J5twIUEr7du58DJx25zxQBYooooAKKKKAPBtX+CXia8+KV38RU8UW41KbV5GWzYH7ONOa1Nvtzs3+dt567Px5rH8OfArxp4f1Xw1dJrOhT2Olrpc94gSYzPNZRzJiLjBVhLnnByMcV9I0UAeRfEDwX4t+K37PsWha99g0XxZciG5JXcIbaZJdw6FmHyZB5PJNcR/wAM0XVjpvim30XWLO2a81SwvdGQtIqQx2xZzFIV5UM7ucpnBwetfSlFAHzqvwB1yG2tIre60ERQro5a1eSdomNpJcvMmSCxVzOAMnPXpxVK3/Z78Yw3ehW7eIdCm0+3stOtb6V4pftEa2t69yFtuoVQGWMbj0HOMV9L0UAfNenfs667b6v4cvbnWNLuYbSRl1GDzbiMbBqMl5G8RTG5x5mCH+XIB5q7B8DvFw8N6N4buNR8MvYaHf3c1pOkMqzXEU0FwgM+QQZA0ynjjAPJNfQ9FAHPfDTQrrwv8PPD3hu9minudL023tJZIs7HaOMKSuecZHeuhoooAKKKKACiiigDwe4+Cvia0+LOt/ETw/4gsrDUdWu54pdxcj7DLaogBXGPNSZBIOx7ntWX8M/gJ4o0PW9F1LxNq2i6m1nrg1S5AeaUy4sfs4OZQSX3gPycDtjAFfRlFAHzVf8A7P3jCXw9HpMOueHD8mq6fI81vK2LK9uEn81R2uFKkY+7gjniuq8B/BzWPDfxSt/FcupadNaRahq9yVXf5zR3awCIElcZXym3c454zXtdFABRRRQAUUUUAFFFFABXzXffs9eKWm1LT7PXtFXR10/VrTTWZZluGW93lY5wMoVjeRyGA3HPT0+lKKAPnzW/gX4jl8d2OqaVqWg2+jRtpk09uY5FlWS0t5YcRhRt2t5meeax5/2e/HEHhRtJ0nxLo9pJJZaXa3Kq08cdwLaCeOQMyANgtKjDHXaQ3WvpuigD5t8O/AHxbYeJdJnudY8OtpdrJpVxOyRSG6MtjZtCFRiAAjsxJzzgD6UxfgF44Wb4ew/8JNpLaf4YhsfPt/MnUebBcPI7xgDaxdWAy4yNvGMmvpWigD5pP7O/iY+GorFdf0yO9tLDT47dkeZUae1vLic7iAGVCs4AI5BGcV7j8LfDR8H/AA+0bw0y26vYwbHFu7tGGLFm2lyWIyT15rpaKACiiigAryn9o34iax8PtN0GbSLvQrI6jeSwzXOro7QRqlvJKB8jA5ZkCjryw4r1asHxR4T0jxJquhajqiSSSaJdtd2qAjY0jRtH84IORhyR05waAPLNH/aGtptNY6h4K16PUILLTnmjiWPy3u71YzDbRlmB3N5hPzAYCkntVG5/aGWHxRYXP/CP6lJ4cl0rzNQRYk+0abcC/NpIZTvwUVsDC5JzkcV6N4i+FnhnXZfEc14+opNr9zZ3U0sNxse3mtVVYZISB8jDaDznJ9uK526/Z88CXB00Nc68sdlCIZY1v8LfL9p+0t9o+XMhaX5jyOgxigDBsv2hNP0V4bHxXbPNeXGt39r5loERLa1hvjbRyOHYFzkrkJk4DNjAqUftJ6J/av2VvBviNbUXAja9Jg8sR/bPsbS4Em7aJiq4xk56cV1E3wS8HtqljqkVxrFteWl9c3glhugpl+0XHnyRP8vMfmcgcHHGeTVY/AXwQYnj87WNrqVP+kr0N8L7+5/z1UD/AHeOvNAGNe/HWa6itW8M+D724jHiyLw9MLiWFGbJkViqiTKNlOA4HBB71m+Mf2iQ3hTXJ/CPh69/tKKNZNInvlT7PfQ/bBaPOoDhsLIcbW2k5B6Zrrj8DPCTXl/fvqniN9QvdUttUe9bUczxy25cxKrbeFHmMOcnBxngU2L4C+BI01ONG1fy77ascZvNy2UYuhdGKAEYRGlG4jn0yKAOH0/9om80Gz1i88daHKpi1q506yt7MRI4jtIwbmR2aXBYEj5R1LALu616j8LvGl54k1rxPoeppaG70W5heGe1DCO4tLmITW7lWJKvtJVhnGVyOtZmtfBDwbqkLiS41m2uDrF3q6XVtdhJo5bkATIp24EbADjGRjrXQ+APBv8AwjOo+INWutSbUdT1y8WaebyhGscUaCOCFVBPCIMZzkkk98UAdbRRRQAUUUUAFFFFABRRRQAUUUUAFFFFABRRRQAUUUUAFFFFABRRRQAV4l4b8b+ItKsNM1PVdcGqprNjfTrBeRKi200NwkcYQwxlyj+YF27XYttweTXttcnZ/DfwXaWt5bwaKoW8UJKzTyM6qJPMCoxbdGA/zgIQAwB6igDlZPilrA0ay1KPw/aOzWmoXF5bNcyJLAtmZFkfDRjCF0jUbgrZk6fKa6Gbx2IfD3ibV5NNJGh20c/lib/XF7ZJtuSPl5fbn2zVm0+HPg+1u0urfTJUdYHt2H22cpLG7u7LIpfbIC0jk7gclqs6d4K0DS9B1PR9JtTaQ6lGUuGdzcMx8sRgnzSwbCBQAcjAAxigDhtW+LGtaVdXGlXXhu1m1ezuJlmhtLmWZJY4oYJW8orEWMjfaFVVYAZByRUB+IviSzXVLC5tbeSW7u7+HRbgTgOrJqEdqiyqU2qoNxHz8xwhyCTXTeG/hT4Y0nSRZXCzXsou2u/tCubZ1dkSMqvk7cIURQV5DYyc1u3vgvwveI6XWkxSh1uFbLN/y3lWWUg54JkRGyOQVGMUAedx/FfWtMsrmDUNHgvZ9Hs521S5+0ld9xHctbqsarHyrPtO7A2qTwSMVeHxR1sC3ZvDVuqRDdfs9xJHlPta24aBXjBYNuDjdt4BHvXZ2/gfwpBZy2aaPC0M1o1nMsjM5kiZ2kYMWJLEuzMWPzEnOadF4L8Nx2wt2sHmXyxGWnuZZXZRL5oBd2LH5wG5P6UAYnjf4gN4c8W2GkR2cF5DMYkuSrS+bA0pkEROIzGFJjP3nBPOBxznQfEzUNQ1DT9J0nQrZ9R1GGzmgFxdlIQJraS4fcwQn5Vj2jAOSw6AGuv1fwd4b1bXbfW9Q00TX9u0bJJ5rqpaMsYyyAhWK73wWBxuPrWZB8MfBEFm9rDopjjaSKQMt3MHQxqyJsffuQKjsoCkDaSMY4oAwPBfjHxZda5d6Td2Njdie/1JbGZrooypbXaRsjgR4ACSfKRknZzjOR6hWCPB/hwbNumhDHLLKrLK4IeWRJZDkHPzPGhP0x0zW9QAUUUUAFFFFABRRRQAUUUUAFFFFABRRRQAUUUUAFFFFABRRRQAVxmq65qcGpXMMVwAiSFVGwHArs6ytT0bT5Ybmc2wMzKzbtx+9jr1rw8+wmMxNFfVKnI1q9Wrq3kduCq0qc37WN7nMf8ACRat/wA/K/8Aftf8KP8AhItW/wCflf8Av2v+Fcqbm4H/AC1NJ9quP+ehr8c/1oxf/P2f/gT/AMz63+zaX8q+46v/AISLVv8An5X/AL9r/hR/wkWrf8/K/wDftf8ACuU+1XH/AD0NH2q4/wCeho/1pxf/AD9n/wCBP/MP7Npfyr7jq/8AhItW/wCflf8Av2v+FH/CRat/z8r/AN+1/wAK5T7Vcf8APQ0farj/AJ6Gj/WnF/8AP2f/AIE/8w/s2l/KvuOr/wCEi1b/AJ+V/wC/a/4Uf8JFq3/Pyv8A37X/AArlPtVx/wA9DR9quP8AnoaP9acX/wA/Z/8AgT/zD+zaX8q+46v/AISLVv8An5X/AL9r/hW94S1G7vzc/apA+zbtwoGM59PpXG+EU+369Bb3OZIiGLKeM4U+nvXo9jp9nY7/ALLCI9+N2CTnH1r7jhGePzCSxkqrdOLaabeunbbqup4uaqhQTpKK5mr3SXcx/iTrF5oHgbVdY0/y/tVrDvj8xdy53Acj8a+f/wDheXjr+9pf/gKf/iq+kvEOkWWvaLdaRqKu9rdJslCMVJGc8EdOlfNH7T3grSfAfhzSNR8MxzwyXF40ExllMgI8ssMA9Pumv13LPYTfspxvJvQ+MzD20V7SDskiX/heXjr+9pf/AICn/wCKo/4Xl46/vaX/AOAp/wDiq+eP+Ej1b/nsn/fsUf8ACR6t/wA9k/79ivf/ALMpfyI8T+0an8zPof8A4Xl46/vaX/4Cn/4qj/heXjr+9pf/AICn/wCKr54/4SLVv+e6f9+xR/wkerf89k/79ij+zKX8iD+0an8zPof/AIXl46/vaX/4Cn/4qj/heXjr+9pf/gKf/iq+eP8AhI9W/wCeyf8AfsUf8JFq3/PdP+/Yo/syl/Ig/tGp/Mz6H/4Xl46/vaX/AOAp/wDiqP8AheXjr+9pf/gKf/iq+eP+Ei1b/nsn/fsUf8JHq3/PZP8Av2KP7MpfyIP7RqfzM+h/+F5eOv72l/8AgKf/AIqvonwPqVzrHg7SNVvNn2i7s45pdi4XcygnA7V88/sy+BdF8deCL3WPEsc806ag0ETRTGMBAiHGB15Jr6T0bTrXSNJtNLslZba1iWGIM24hVGBk96+ezL2EZezpxs09T3Mv9tJe0m7prQx/iTr134b8J3GrWUcMk0bxqFlBK4ZgD0I9a8n/AOFz+Jf+fDTP++H/APiq9m8V6DZ+JNFl0m+kmjgkZWLQsA2VII5IPpXzt8e/Ddt4El0j+xpJ5UvRN5n2khsFNuMYA9TXzWNlVh78Xoe9hlTl7rWp0f8AwufxL/z4aZ/3w/8A8VR/wufxL/z4aZ/3w/8A8VXhH/CRX/8Adg/75P8AjR/wkV//AHYP++T/AI15v16p/Mzt+qw7Hu//AAufxL/z4aZ/3w//AMVR/wALn8S/8+Gmf98P/wDFV4R/wkV//dg/75P+NH/CRX/92D/vk/40fXqn8zD6rDse7/8AC5/Ev/Phpn/fD/8AxVH/AAufxL/z4aZ/3w//AMVXhH/CRX/92D/vk/40f8JFf/3YP++T/jR9eqfzMPqsOx7v/wALn8S/8+Gmf98P/wDFUf8AC5/Ev/Phpn/fD/8AxVeEf8JFf/3YP++T/jR/wkV//dg/75P+NH16p/Mw+qw7HuzfGjxMFJ+waX0/uP8A/FV7ppszXOnW1w4AaWFHYDpkgGvC/g38P9J8Y+BINc1a4vY7iaaVNtu6qm1WwOCp5r3i0hW2tYbeMkpEiopPXAGK9bB+1a5pvR7Hn4jkT5YrVHLfELxbP4XayENnHc/ad+d7ldu3b6fWuU/4Wxff9Ae2/wC/zf4V23jPwna+Jzam5upoPs+7b5YBzux1z9K+d/iddSeEfGV7odvCtzDAsbLJI2GYMoPOOOua7TnPUv8AhbF9/wBAe2/7/N/hR/wti+/6A9t/3+b/AArwX/hMrn/nxh/77NH/AAmVz/z4w/8AfZoDQ96/4Wxff9Ae2/7/ADf4Uf8AC2L7/oD23/f5v8K8F/4TK5/58Yf++zR/wmVz/wA+MP8A32aAPef+FsX3/QHtv+/rf4Uv/C2L7/oD23/f5v8ACvBf+Eyuf+fGH/vs0f8ACZXP/PjD/wB9mgD3r/hbF9/0B7b/AL/N/hSf8LYvv+gPbf8Af1v8K8G/4TK5/wCfGH/vs0HxlcgE/YIf++zQGh9D6B8SrzUtbstPfS4I1uJljLiUkqCevSvS6878HfD+ziTSNca+uRcBIrkxYXaGKgkeuMmvRKBBSONyMvqMUtFDVwPFrhdszL6HFRqHeVIoo2kkc7URRksfQVb1dPL1O4T+7Iw/IkUzSLiKz1eKeeRoojHJGZVGTGWQqGx7Zr+ZaOGhPGqjVlyx5rN9tT9GlUaoucVd2IL1ZrGcwX0L28oAbY/XHrUUswhC+crR70Eibhjcp6Ee1b+kXOgadPPHG9qzG0gDP8/lSMpfzFBZWOCCvHf1FU5NUX+yy0d5E0v9jJbRxGPJik3gMORjO3ofavoanD2CjFy+sLromna3ndXb8kjgjj6zaXs+3l/mULkSWuz7VE0O8ZTd/EOP8RTDJi3juGUiGR2RH7MRjI/UV0d9qekwiKSzvo5pobO4jilaPL5ITywflAzkH1x61He6noz6bqUCSx+ZJeSTR4T70RaMsg443gN+VbVOGsCnPlxK0Wmq3tfe+vVfdqTHMa9lem/xMBJY3+6wNPrU8Q3+m3OrxTQ2kF9AImAKyshUFsrnCryBxjnHrWUgIUA9a+azPA0sHWdOnVU/T+rfc2ehh60qsOaUbHS/DpN3iLd/dhY/yH9a9Jrz/wCGKZ1W6f8AuwY/Nh/hXoFfsfAFPlydPvKT/T9D5LPZXxbXZIK8S/bLtvO+FtlNj/U6tEc+m6ORf617bXlX7Vlv5/wbvpMA+Rd2sv8A5GVf/Zq/QMBK2Jg/NHz2NV8PP0PhaigjBI9DRX358QaHh/RNX8Q6mumaHp89/esjOIYgCxVRknn0oudD1i18RDw7dabcW+rmZYfskq7H3tjaOfXI56c11PwN1TSdJ8bXE2tXdlbWk+k3lruvQ/kM8kRVVfZ820k4OOcZr1HUviN4R/tPdZ6vYSxXPiXSzeu9qSos4YIxL5W9dyxCSNQM/MQO+a86viqtOq4xjdWO+jhqU6alKVnc+fILO7uNUTS7e3klvpJxbpAgyzSFtoUY6nPFO1WwvNK1O50zUYGt7y1kMU8TEEo46g44r6E0fx94Cs9D8MLaXmnQSWuuQSXQdSJYCt27S3CgRch4mwW39CAFBWvF/GevaZrTTtHosS6o99LNcasLl2a7Us2Mxn5F4K9B/D7mqoYqrUnZwshVsNTpwup3ZzVFFFd5wn2z+xxb+T8F4ZP+e9/cSfqF/wDZa9lrzL9ly2+zfAzw6MY8xJpf++pnNem1+f46XNiaj82fb4NWoQXkgrwz9rq336P4euP7t1NH/wB9R/8A2Ne515D+1ZB5ngTTZsZ8rVYv1RxXl41XoSPQwztVifMsWg65Np41CLSrlrM273XnhRs8pG2s+c9A3H1qLWdK1PRZY4tWsZbOSVSyLJjLAHBPHvXpdr4o8OT/AAX0/wAIXGppa38ERu2cbvneO6Li2fA5DKSw7ZArd1DxL4NTVZDpfiTSIr2capLZag9ozxWUk00Tx7wyddgdc4IByK8VYam435uiPT9vNP4TxK+s7qxjtJLy3eBLyAXFszYxJESQGHtlT+VVfMT+8K9psPGnhceH9H03XNQs9QtrGPTXeIW2cyrdymcj5c48sodvTBxjrWtb+OfCVv4subgalpWyafTori5Efmi4hUz+aSTEuDtaMNhemOTS+q03b3x+3mvsngHmJ/eFBkT+8K93uNX8K2fhTw3YaxrFnBDNa6XNDBBagz27LM7SXBbaRgphcHPTp67Fp4j8KHUtR12113RorWN9LW/u3tvNE+Gm86MZjB3MgA3bR26U1gov7f8AX3ieJf8AKfPF5a3NnFay3UJiS7h86Akg70yRuGPcHrUCsrdDmvdPCHjDwDaC13TWEEy6TFGpnQqgUXMzPA5EbnJRkyAOQMZFcd4wmtPEnhrTv7LvrGCy8O6BBNNCsJDNcPJsaPfgZYDZ17A471E8NFRvGVyoV5N2cT6K/Z6g8j4P6CMYLpJIf+BSua76uU+D8H2b4XeG4sY/4l8TfmM/1rq6+ioK1KK8kePVd5yfmFfLf7TNv5fxJuJMf62xgf8AIsv9K+pK+cP2qYNvjGxmx/rdK2/98zE/1rUzPFaQ9KWkb7poA05PD2vx+Hl8RSaTcrpDYK3hA8s5bb1z68VQhhuJrW4u4YJJLe22+fKq5WLccLuPbJ4Feg2PifwzHZ/D6x1GxsryLTxnULhldpLYCdm2bc7WUghjwa2tS8W6EbHVrKfX7G7nlsbD7dPBbFI9ReO4dpUUbPvGFlXJA/rQB495sf8AeFOByOK9yHi3wkfFEck2vaMytbXkcl+loyNDbSTK0EUf7sgyIgOQy4wdua8f17Sf7J/s9vtyXQv7QXigIUaNWZgFYH+LC544wRQBnUqKZHWMdWIUfjSVd0CE3OvadbgZMt3En5uBQB9zWEYhsbeEDASJVH4CpqKKACiiigDyXxSuzX7xf+mrfzzWW33TW542TZ4kux6sD+ag1iHkV/M+cQ9nmFePaUvzZ+i4SXNQg/JfkWrnS2TSdN1FJkSO7KxfvMnMpdhhQozgBcmi70W6tjcG4u7OGKBoQXJYFxJ93aCM568Gki1vUra2tbWIQtFbSI0IaMttcMzA9ep3EfSoNR1S7v43imW3QO0JCxoRgx5CgDPvX0HNknsozcHzWWmtr8uvXrKxw2xvM1dWv+F/8i1eaLNFc38dvdW8iW8skcIckPOY03uAMYyo/Cn/APCPXxmgiW5smMrFWwW/dkRiTBGMk7T0Garza1qEhu2aG2ia5kchzAQYnZdkhQnoSOtKdWvWmSSSKylKSiZVZCQGEYQHr6AfjWk3kCm+aMlr5rS/9fK3W4orHWVmvwKkbLvdFZHKMVLLnBwcZ55p9SXVy12I3lhjW5Mkkk8qqF8xnbOOOwqOvk8XClCq1SlePT/L5bHp0nJxXMrM7X4XJ+8v5PQIv867iuP+F6Ysb2T1lUfkP/r12FfvHBdPkyWh53f3yZ8TnEr4yfy/JBXn/wC0XD5/wV8TD/nnbLL/AN8SK39K9Arlfi/bfbPhX4pt8ZzpNyQPpGx/pX12Hdq0H5r8zx66vSkvJn533I23Eo9HP866nQ/AGr6x4U/4SO3u7JLbyr2XY5bfi1RXfoMchxj9cVy1yd07t/eOfz5rqvD3xE1zQvB134WtrXTJrO4S5QSzwFpoVuECShGBGMhR1B6V95X9ryr2W58XR9nzP2mx0es/BLW9N069uj4k8P3EtpDPI9tHJKHLQokkiAlAuQkit1xziqOq/CPVdL1LULXUfEOhWkOm2EV3eXcjTCKIyNtjjzsyxY9CuVwM5pt18VPFmpjUG+wWEqzpdvceXbuQi3EUcMhPzcDbGuCe5NSP8WPE9/KunNoOh3Nk1iLBdJFgzQlQ/mKQm7duDcgA4HTGK4V9dW7X4Ha/qj2TOjsPgzptzrPhyVdYMuk6hb2v26GOX/Sreaaye4B5TbsJQ46kDrWdH8IjqXhXwtqWjXbRzasT9snvHZYbbbbtM52mMMRtRjlSw4x1rKtfil4w0s2039n2UawPbpGZbZwC1tbPbqvJ6hJDkeuOnStDTPjH4kgbw5FrOnxiw05lkR7SARz3arbvbgEybkZdjEEbcHHas3HGrVP+tS1LCPRr+tBlt8EfFF1LfLZalpV3Hb28M0E0RkKXZlhMyoh2cfIucttGSozk15erZUNXqfiH40axd6vrB0vSrO10u/ghgSzuV3GAxRGJZFKbAG2k8AbRxxxXleNqfQV3YR4hput5f8E48SqF0qR+hfwItvsnwc8KQ4x/xLYn/wC+hu/rXa1h/D63+x+A/D9qBjydMtkx9IlFblfDVpc1ST82fY0VanFeSCvMv2mofM+FVzNj/j3vLeT6fvAv/s1em1wnx/h8/wCEGvj+5Ckn/fMin+lceJV6MvRnTRdqkfU+QtBsIdS8VadpdwzpDd38VtIyY3BXkCkj3wa7jxJ8LorPxzaeC9Pv5U1N7eS7mmuo3aERmUrCi+WhJbbgsx+UHPTFcFZX02m65bapbhGntLlLmMOMqWVgwyPTIrsbT4neMbd11FtNs7lVWdfPntHZTHJOJthbP3UcfLzx05r52g6XK1NHsVVUunE19I+GXh+LQ4bnxFrMsF/HFqU93DC/yhbRvLKqdh/jwS3p0FZI+EXihX01ZJrJVu43knYCQi02xCUhgFy52sMbN2TkdRWVffEDXLyOdZo7ECaC/hbbGfu3kgklxz1BHHoPWrsnxN8WR3+mXU8NmtzZW5iZpIXU3cTxhP3g3cgqBgrj1rZywz6EKNddR9z8K9etbPUJbjUdKjuLN7lUtWd/MuPIQSOU+XGNjBhkikf4W6uv2GeTVtMisLmzmvHvJRLGkCRBC4ZWQMf9YuCAQc05vifqCeGZtOtdMsIb+4uLuSS7Me7yUnRUKwgnKnapBJzwaW/+LPia9uIJbux0Z1SKeOWJrVvLuVmVA/mDdzny1PGOlL/ZfMP34fEL4d/8I6NZ1Kz1GE6VYXiWkSTFnmlcxxseVTaPv8ZIyAfSuCONh9Otd1N8SNbnmvTqWk6YsGs3EM98y2Z3zxIyfINzYK/uwPz5rk9Tmh1LXbq5trOOzgurpnit0+7ErNwg9gDisMR7Nu9M1o89rTPufwZB9m8H6LbYx5VhAmPpGorWqKzj8mzhh/uRqv5DFS19VFWSR4Ld2FeBftXQY1DQbj+/bXMf5bGr32vE/wBq+LOkeH7j+7dTRZ/34/8A7GmI+cq1fBuinxH4r07Q/tH2dLqXbJLjJRACzEDucKcVloryOqRo8jtwFVck/QCrmmXWraFqttq9pHcWl1ZyrIkjwkBW5wDkYweRjuM0AdRe+Bv7QuFm8PW1/YWBtoJkbVpEZpxLOIVdDEMbcspIOCOansvhTq1xEXk17RLYiVoykjSbgFuDb7uF6GQAD61Ug+JmuQXyXEGm6HFAluIEs0tCIFAm84MF3fe8z5uuPaof+FjeIPm/d6f8xJP7o97r7T/e/v8A6ce9AF7TPhZq15aCabXNFs28xkaOZpCygXBt93CkYMgAH17VheK/D7aDZaS02ftNyLlZ/wB7vXfDO0XyjAwPl9Tn26VeT4heIFUqILIhgT/qW6favtJ7/wB/j6fnUV34yk1KxvIdX02zuZWt54rN1i/1DzXHnPJkkkEEsBjsaAOaroPhrB9p+IXh6Hru1GA/k4P9K55eldn8EYPtHxW0BP7twZP++UY/0oA+x6KKKACiiigDzX4hJt8RSN/ejQ/pj+lc5XW/EmPGqo/rAp/JmH9RXIscKTX86cUUvZ5tXXeTf3n3+Wy5sLD0N7wpcW8OmXsUtwkFzNchLSRiP3UpicK5z27Z9SKNEtbG0stCupmsmvEuoi8ilQfmD7w3zEkggckDnpWPeaXOkNncBUkiuo4yruyoA77vkyTzgLkmkj0PUXlnRNOUtAQHHmJySu4befmyORivocJjsbh6VKlLCOTgrJ69fevs1fT+rHDVo0akpSVW19/yNuxurXVJdOXUo7RmWwkmSLjaZWnO8YLAZ2jPJ7k1UurfQ18NtNbxMzfaGBZHTzkImI25Lcjy+mAR3zWaumXrvbxfYkDXERmQNKgwmAdzc/KMEdcdalj0W7ZYPJhU3DNOJImKp5QiZVYlicdWFOWPxuIpyU8HeVrXa115Uumr20XR+VxKhRpyVq1lfb7yF/I84/ZfP8nA2+djf79OKSnSpJDPJbzp5csTFHXPQim18JX5vay5o2d9trHtwtyqzuei/DVNuhSv/enb9AK6iuf+H6bfDMJ/vO5/XH9K6Cv6I4ap8mU4df3U/v1PgcxlzYqo/NhWb4pt/tfhjVbUjImspo/zQj+taVNlQSRPG3RlKn8a92Ls7nC1dWPzFlUqVz3RT+ld/wDBCLQTf+ILrXtP0u/FrpqyWsWocxmU3ES8DIydrNxXHa7btbXQjYYKmRD9VkYf0qz4G8OTeLvGOl+G7e4it5L+cRedJ0jHUnGRkgA8d+lfoFdKdF3dl3PiKLcaqsrs951y38D6amr3mj2mh2BTTtVt/KtZ8JMsGpQLCXXf8xMe4/7Q5xgDGQ+p3dr+1Prt/pcehyR3EUqoY9SjthJBIgHmRTZKrPg7vXg9K85v/hX4qW5ZtLsBqGny6kbGzuRLEpn/AHrRJJsDkqjMpAb7uRjNRX3ws8b2X20XGjwollZpeTyG8h8sRuWC4fdtLEo42g5+U15kKNFJ3q3umtfO3mejKtVbVqdrNPTy+R6/Pp3hi61JbWfWdP8AFl9Fe62+ntqt4vlXlyI7byRKdwUj74yMBilPtLjw7/wiGgLq1n4bTUNGhtriF1lVvs0n9rMrxKd5BjCEnHPGDmvKdQ+EPi6PVTp+m29rqhGn298zw3EagCZdyR/M3LnDAKOWxkDFV9P+Evjq/Sxkt9FhCX9mt7btJeQpmFiihzuYbeXUYPPNT7Ci0v3v9ale2qpv92Wfi+fDZ8VeI2WK7TX21aV82kkLae0JYlWXaS24oVJ5+8W6dK4SJfMlSMfxMF/M1JqFlc6bqFzp17CYLq1laGaM9UdSQw/Ag1d8J2/2vxVpFrjPnX8EePrIor16UVSpb3PLqSdSptY/STTofs2n21v/AM8olT8gBU9FFfnjPuQrmPixb/avhn4jhxn/AIlszAf7qE/0rp6zPFcH2nwtq1vjPm2UyY+qEVFRXg0VB2kmfBcw+Ye6g/pXpvw91iKfwNpuha9rUqaO/ieGC4tnuSqfZTEzFCM8RmTBPbNeb3KkQ2r/AN6EfmCR/Suq8E/Dy+8V2On3ttcMkN3qE9lKwtmkFuI4RL5jkHgHO0ZxzXy+Gc1P3Vc92souPvOx6Omh/Dk6t4gWfTNPNxFaQGW1DwKoQpJ5kkA8/ahyIycMxHpzTr6z8G6lb+GZ/Ea6GIydKhhuVuQZ5h9nYSxzgN8qKRGOQBz15rx+DwXr01hpd8llam11NxHbzfbItgcqWCud37s7QThsdKsn4d+LlF2f7CObW7js5QJYyTLJs2Koz824OpBGRg57Guv207fwzn9nG/xnqkPhzwPdazfRjT9Gha1vIXu4pZ4UUIbKXd5arIw2mXyztDEg/SpNFt/Cmt3mkz63baJdlPC+nrbRGSP58Ni5BDSKFdRtAJOVBYgHFeO3Hg3XofEkXh19NjOoywmeFEmRkkjCliyuDtIwrd+xFW7P4deLr2KSW30eN1SGOc5uIwSrxmVMAtySgJwOeKFWlfSmDpR6zNfx5pzalomj6hpMkMtho+hQi4DTqZI1e6lRAQDyeVzjpnNcp4Yg+1eJdKtsZ829hTH1kArbufBuvaT8PLjxDfStY2dzNa+XaBwTcLIHZXcBsrgAEBhzuzUHwsg+0/Enw5D/AHtShP5OD/SuWom6kbq17G8GlB2d7H3LRRRX1R4IV5J+1NB5ngOwm/556nGM+gZHFet15r+0pD5nwrupMcwXUEn/AI+B/wCzUAfMvhC0uLzxfpdlbakdLlkuQv2wS+WYB/EwbsQM4r1u+ktdX8V30fiw272r6zp8NnB9sE++1VJ1TfsY7ssAWzyNx9a8V1SILf3EZHAkP5daueG9E1u/a6v9BiKNpiCeS4W4WDyfTDEj5jg4AOaAPaLLwj4XHiMxazYeGrUSaRatc2seFUSSGbfLEzuCoyqDIDHpgYrD8JWPgq41fTLC60rSGli8OW1yN7KftVxIy+cH3Oq71QHGWGNzHBIArjte8DeK7rUoJpJhrdxdW1nO07XQd1NwQsaMWbPXjPTv0qHTfhr4w1KziubXSYXhlOELXcSk5dkHBbPLKVHqcAUAeiaPeaesWixabDogtRpGtWduLiWPzBJ5j+XG539GXHPQ5PPNQLpPgGHT/DUsWn6XcA2jyF2dNszCzdnSXEm5j5wGMquOgzXA6V8NvGGqWMV5Z6PC0Mpwu+6iRvvsnKlsj5lK/Xim6D4A1zUZtLkuLM2Vjf3qWhuG2s0RZygcx53bdysAeASMZoAu/EGHwhBrOoC0t7mG6ltraa1jsGj+xozwozgg5YfMW4B4rU/Zvh874s6cxH+qgnk/8hkf+zV53JEIJ5YQQfLkZM4xnBxmvV/2WIPN+I9xLj/U6dI35ug/rQB9Q0UUUAFFFFAHFfEePdcwN6wOPyYGuGfGw5r0Xx8m5rBvUyIfxA/wrztlb7TEggM581R5Q48zn7v49K/CeM8PfOZ26tf+kx/zPtsoqf7IvK/5svx+IB9n023k0+G4TTihh3P3Csrdu4YEehUVOPEcZaS6bTi10s8TwI0xKoUiKbi2Pm69Ksa7bfutUupNNVwdOE1tALcQTQAS4YMADnH97uB+NQXGl6RbSiQi5uIW0+XUFVJcHyxs2Ln1yWzXtzpZxQfLCtFpW3SVt4p7O9ku7sraHGpYSerg7vs/myvZ65JbLZItgGEFu8EjvNukdWA4ViOACuQDnGail1aaaCZJLYs0iXClmlycSujenONgHvWjaaBZSPp8ckd2od4lMvm/Ldb4Wc7OONpAHenW2g2ct2u60vl81LbdbCX57TzA+52OOQu0dcdax+p5/OKj7WNnpt2S/u+S/NXWpftcCnflf9fMyNSure9na8SForue4kkmG4lQpxtH169KhqxeWsUNrYm1gnkc2a3F1NuygDMVGB25H61XFfF5xCvHEt1rczSd0tHpv69/O56+EcHTXJt5/wBfd5Hq3gxdnhmyHqhP5k1r1Q8OJ5egWK/9ME/lV+v6GyqHs8DRh2jFfgj4LFS5q035v8wooorvMD88PibZ/Ztd1VAMfZ9avYPoPNJFZHgbXh4Y8ZaT4iFsLo6dcrP5O/bvx2zg4ruvjVZbfF3jiILzBrbzgegcA/yauvj8P+Fbj4aWskjRwavN4It2dTZJ5caNfqpufM6+ZyV6Z2jr2r7eWJjGjFSV1LT70fIrDylWk4uzX6HJ6F8aLvTfDug6VJo7yNpF3FJvju9iTwxzmZUdNh+bJxnOOM4zTLP4v28cU6XHhj7UH0htNMT3x8hwZJn3SR7cPgzAjoQU4Iya7PVfhH4StdXlaLQ9dc2dvqJj0X7WftGq/ZpIkjmjbbkK4kZsAEfLx3p0ngfwjr3hLwomp6bcaPcw2+nrNcCcIVinvpYnSQbQC4AxvPOccDFcTq4N6qDs/wCu51Knilo5LT+uxyeh/Gw6XPLJH4ddWn02ytpniv8AY5ntUKRyqSh2gqcFcZ4yDWT/AMLTkNx58mj72OhWGknNx1NtMkpk+7/EUxjtnrXot98ONGsbTUdN03w/Np8+q6ZalrW+uxK0DnVFh+WXb8mUxyBkZ71PJ8IPA1n4va1vNL1NraW307bai9kTyZbi8ktmIZkDsuFDAEDP0NCrYNXfK/6t5jdLFOy5l/XyPFviBrGg69NFrGn2cltq99d3l3qY8xmQeZLuiQZwMquQSBg5Hfo/4PW32v4reFbfGQ2rW+foHBP8q7HxN4B8L6V4P0ifU4dS0Ce9v7iM6s6y3UAt4iyozoqgK8rDhQeFUnvWX+z7ZQP8ffD9ta3P2y2hvpGjnEZTzFRHIbaeRnAOD0rujWg8PPkvZJ7/AOZxSoz9vHmtq0fe1FFFfDn2AUy4jE0EkTdHUqfxFPooA+CdTgMenW5I5inmhb8Gz/jXReBviFeeFdP06xt7aaSG11Ge8nVLkxrcrJAIhGwA5CkBuc89qr+J7TYPEFuB/wAemrzY9hvIrkT0NfJc8qUrxZ9ByxqRsz0yw+LkFrpOiab/AMIrAy6b5e8C5wrlIHh3Ku35G+ffnn5hVXW/ipdXmrWmqW2kJbyWurw6mqyXBkVjHbrDsPAzkKTn3rd0yy0bUPBHw/8ADl1dQWL67KyXGzTYzJMguiC32k/NGwwFA5zmt/wt8PfC9l48E9vo+o6gbe5sF+xF5NlmZfN3yP5iBpIx5a9VA+Y16CjXnZKWmn5HI3SjduJ5zdfEJpviRY+Ll0yRobS3NutnNdbiY2VwwDhRt/1jY44rQb4poLyCS38O+VBBJbmOI3e4hYrWS3C7tvPD5z7V0mn/AAz8KXll4duLhr0zapeRmZ4nfZIJGl3xDCbEKbFx8244bIHFYN34V8Iz/D+81rT9N1G2u2sru+tnkvN4jWG8SEIy4wSVbJOe1Ry4iKb5l3KUqMrK3kYniTx1HrfhE6O2hrb3sosxc3i3JYS/Zo2jTCEfLlT69am+Atv9o+Lvh5MZCztJ/wB8xsf6Vww6V6b+zJB53xdsGxkRW88n0+TH9a5aU5Va8ObuvzN6kVClKx9e0UUV9UeCFcP8eYfP+EuvLjJWFHH4SKa7iua+KcH2n4b+IocZJ06Yj6hSf6UAfHniFNt+knaaCOQfio/wrQ8DeJofDEmpPNpZ1IXtuYDE9wUhIIPEiYIccg9iCODUPiGPdpGkXY6NB5ZP06f1rEoA7/RPiVb6ddQTy+GhOUsrC3l23pXfJZsDE4+U4HHK9/Wm6d8SmtIoE/sUP5X2Xn7RjPkXr3X93vv2+2M+1cFRQB3lj8SntY4Y/wCxA/leRz9oxnyr17n+733bfwz7VPbfFW7Sy0uCTSmLWF8k+Y7naksSTNKqMu3rk43ZxxnFeeUUAOmfzbiWbbt8yRnx6ZOcV7T+yVDu8Ta3cY+5Zomf958/+y14pXv37IsP7vxHc4/it4wfwc/4UAe90UUUAFFFFAHOePF/0Ozf0uMfmprz3VIgLph2b5hXpHjhc6Mjf3bhD/T+tcHq8e6JZR1U4P0r8c47oXxk5Le0X+n6H1uST/cpeqMy3sZr37RKt1HDHGoWa4ubgog3cBST1z6VOlnqmqXFvIZoZWmt3EZVsKIo32EfKMYzz79ak0i+t7RZYLyOYxNPFOjRIrkMmQVKtwQQSParWn61psN7b3EtncjyfOMexQdm+fzAAMgfd49q87LqWXVcPD29dpy+JczWvN/le3rv26MRLERqPkhttp5f5mNaG9hktbu1juuJGjtnCFlLHIIXIxnrTRBcRm4keK8Ux/u7h2DDb0+Vj+I4PtW1b69ZxPZzPb3VxJBcysNyhRHE+8FRg/N98EZwRzzUGoaw9xFJHbmTm8jlG+IBHRIwoDLk55GcHPaorYTAQoNrFt22S/wr9dPRFQq13P8AhL1+ZnwO6RSRxSnZKgjcdflByF9hmndqdLI80zzSLErPjIjQIo4xwBwKIl3yKv8AeYCvlK05TnyqTklor9r/AIHpwSSvax7JpyeXp9tH/diUfoKnpEG1QvoKWv6fpQ5IKPZH5tJ3bYUUUVYj46+NNkD8YvGlmwwtz9nk/wC+oFGfzFeM6bZ+ItXu20vS4NU1CdYTE1vbB5CIg33doz8u4jjpk175+0BD5Hxy1Nun2jTLWX8ty/0rzbRNct/BPirXb2YXSjU9Kkgt2t/vLI0kZJJyMD5G/MV9nhaj9guVXdl+R8piIL2z5nZXZzv9g/ED+2bOL+yfE41PyGNqDDN5wiQ4bZ3CjOOOBmorG08aRWg1y3sdbks7KX5p3gkkgjeJ921twK/Kxzg8ZNevv8ZfB134qj1XUrLWpo4LjUJrZzGrND50sLx4XeAcLG4xnAJB5q9f/EfwdqngPxBqFzftDLcC/t7XSluSJJ457xZgXiC4V8A/PuwB9eIeJrq3NSKWHou/LUPKfE8fxS8Sa6E1fStflv47RNttFYNDsg37lIjRQAu7Jzjr71VuPD/jx54WtV1vVZJLKG8drTz5TCjFnQOccEFWPcZzg16pqfxb8BXWv2mo2f8AwkWnGw0y8tLCWO0QtbyTyZD7fNwxRCQCT945xWb4b+L2g6S2khV1jFomjxzMiAGRLQTiUH5ud3mrgHrg5ojVrqPu0reVglTo82tT8TybUI/E39g2t5qK6ydHuHItpbgyG3kcZztJ+Ukc9PevRf2R7fz/AI4aW+MiG2uJP/IZX/2aq3jz4k6X4g+Fel+GbO1uLe9hW2juUeBTGRAJArrJvzk7/u7R1bJPFdD+xTbeb8Wbu4xkQaTKfoTJGP8AGta9Sf1Oo5RtuZUYR+tU1GV9j7Mooor4o+uCiiigD5E8W2gPjvxpYEYD6jKQP9/JFeYspVirDBBwRXsPxFi+z/GTxTH08xoZfzjWvMvFNr9l1eQgYSX94v49f1r5XERtJ+r/ADPeoy0XojMeSR0jR5ZGWL/VguSE5z8vpzzxU/2/UftL3I1K9E7gB5RcPvYDoCc5OKr0Vz8z7m1kSx3d7HGkcd9dokbmRFWZgFc9WAzwfekFxciLyRcz+XtK7PMO3aTkjHoTzj1qOijmfcLIK9g/ZMt/M+JF3MR/qdNkI+pdB/jXj9e6fsfQbvEmvXP9yzjT83J/9lrpwSviImGKdqUj6Vooor6k8IKzfFUP2jwxqtvjPmWUyY+qEVpUydBJBJGRkMpB/EUAfGbwG68AQMBloPmH0DEH9DXK13/haENoctnIMhZpYmH481wt7bva3kttJ96Nyp96AIqKKKACiiigAr6Q/ZLh2+E9YuMf6y/Cg+yxr/jXzfX1H+y3D5fw0kkxzLqErfgAo/pQB6tRRRQAUUVi+O9UuND8F6zrFqqtcWdlLNEGGRuVSRn8aAHeMl3eHrg/3Sjfk4ripUEiMjdCMV5N8DfiF4u8Ra/q2ja9q82pW0+nTXIEwGYnQqQVwOByeOnSvWx0r8z4yp/7dFvrBfnI+jyiX7l+v6IxIbNZbyeG5mkhhgt5J5WjTc21BngdzWnq+hwLJqdzBcrawwkLbxsVCkiFHO7cc8luMZp00Uvmrc2s729ygIWRfQ9Qfasm5m1TN1HcXs5+14+0A4/ecbf5DHFfI0amW4PDOliKLk273+Tsr37vb567HqzjiK1TmpztpsaOnaHa3Wraloy3Mr3NtBGZJXiwI33qW8vB+bK5AzTdK0eBl0i6mufMF3NETbybRujdmAAwd2RgZ4xzx0rPa+1RijHUrglFVVORkBWDDn2IH5UiXmoqkUYvptkUvnRjj5XyTkfiTx05rZZtkacX7B6Xtp53XXWyutd/TQl4XG6/vN/8vQhiOQfqat6Wnmanax/3pkH/AI8KqqNorS8Mrv8AEFivX98p/Ln+lfLYOCrYynFdZL8WelVfLSk+yPXKK+U/hR8VvG2rfGKyttR1d7ix1G6eGSzZR5UakNjYMfKRgc9++a+rK/p0/Nwoorxz9pzx/wCIPBenaRbeHbhLSe/eQyXBjV2VUC8KGBHJbrjtQBwv7T0PlfGDTZ8f8fGh7c+uyZv/AIqvIvGGmnUNLLxLmeD50HcjuP8APpXZ+OvEmpeLtP8AA3iPV/LN7LBf2UsiLtEhidCGwOhIYfjWNX1mBm1QpyXb9WfNYyCdacf62PIaTArr/FPhtzI99pse4H5pIR1z6r/hXIkEEgjBHUV7cJqaujx5wcHZhRRRVkBX0T+wxb7vF/iO7x/q7COPP+9Jn/2WvnavX/gt4l1XwX8NfF+v6KY476e9sbGOV0DeWCszFgDwTgd/WvNzaVsJP5fmjvytXxUf66H2/RXkv7M/jnXvGnhvUv8AhIJo7m5sLhY1uFQIzqy5+YLgZGDyBXrVfDn2IUUV4p+0f8UvEHgfUtL0rw+lrHLcwtcTTTR+Z8obaFAzjscn6UAch8Z4vJ+NuonGPtGnwSfXA2/0riPFWnm808yRrmaH5l9SO4rofGuuzeKNf8MeJ7m3SCfU9C/eon3d6SyKce2Rn8arV87Xj+8mvM9ilL3IvyPL6K6bxFoDB2u7FNynl4h1HuP8K5k8HB4NcEouL1OxSTQUUUVIwr6I/Y5g/wBG8S3WOslvGD9A5P8AMV8716d4K8bat4A+EV1qOixQG81PWvs6yzLuWNUhDE7e55xz713Zcr4hfM5ca/3LPruivP8A4CeNNR8deBf7V1aGFLyG5e2kaIYWTaFIbHbhuntXoFfSniBRRXgHxF+PWqeG/iZPoNno9pNpljMsNyZC3nSkgFipBwuM8ZBzigDj9Mj+z6nrlr/zx1Sdcf8AAqwPHenEOmpRLwcJLjsex/p+VdVqCiLx/wCLYl4B1JpB9Hy39aWaKOaF4ZUDo4wynuKBnlNFbXiDQZ9OdpoQ0tqTww5Kex/xrFoEFFFFABX1t+zpB5Pwl0s45keaT85W/wAK+Sa9cvvi5rPw78K+E/D+j6bZTltLS8nkugx3CR3IVQpGOB1560AfTtFZnhTVl17wzpmtJCYVvrWO48snJTcoOM9+tadABXAftAeItI8PfC/Vf7WujB/aUT6faYjZ988kbbF4BxnaeTxXf1xvxssLG/8Ahdr/ANus7e5+z2Us8PmxhvLkVG2uuejDJwRzzQB8m/BDxLonhXxo19r14bS2ubKWyjfy2fMsu0IuFBIye/QV9Lx/6tf90V8+/sy6VpusfE0WmqWFrfQCwmkWO4iEihwVwwB7jsa+hUtNRijVH064yoAPA/xr4DjLD1J1qM4Rb0a0TfVdvU93KKkVCak0thKZNFHKu2RQR/KnmO8XrY3A/Af400/aB/y5z/kP8a+NlhK8lZ0pf+Ay/wAj11VgvtL70Z1xpzrzC24eh61SdGQ7XUqfcVu5uP8Anzn/ACH+NDRzyDa1hMw9CB/jXmVsiqS1hTkv+3Zf5HRDGxXxST+aMCj/AISXRPCDJ4h8RXZtNNtWHmyiNpNpb5V+VQSeSO1bD6TPJzHp90h9sEfzq3ofhVL6/wDI13RorvTyhLR3cKvGzDplTkdeavJ8lxkMyoOVKXKpxu7O2jXdCxeMovDztJXs+q7Hyj8ONf0rw38QtK8Raxcm302zujNPKI2famDztUEnqOgr71gkSaFJozlHUMpx1BGRXwt8IbGy1D4saHp9/aQXVpNelJIJow8brhuCp4Ir7rRVRAiKFVRgADgCv6BPhBa+YP2x9a0q91zR9Ftb6KXUdOWVry3XO6ESLGyE/UAkV9P18xftk6Tplpq+iatbWMEV/fiVbu4RMPMEEYQMe+ASBQB5o2s6PP4H8HaNDqEL6vZanevPajO+OKVRtY9sErVitK28IQ3XwP0XxRo/hx77XI9faO4ms7YyXD24V+DjkqDj26Vlm38RDr4K8UD/ALhz19Nl0k8NHXa/5nz+OTVeWnb8h1ZOs6BYalmRl8mc/wDLVByfqO9afk+IP+hN8Tf+C9qb5evf9Cd4l/8AABq7oy5XdP8AE43G6s1+B5/qnhvUrLLLH9piH8cXJx7jrWMQQSCMEdQa9aEevdvB3iX/AMAGqpfaLqF+P9J8BeIpG/vDTmDfmK6YYr+b8zmlhv5TzCvQvDer6NF8GNU0NtQhGs3GuwXK2nPmGBImUv0xjc2OtZ954D1yQk2XhTxZH6LJpjMPzFdtN4Hg0P8AZ4j1zVfDv2HxDJr3k+fcW5juBBsOE552krnFcOcV4SwrSe7R25VRlHEptdGei/sa63pNu2taBNfRJql3ItxBbHO+SJFwzD2BYfnX0jXzj+xnpOmTR63rUtjA+pW0qQQXJTMkcbrllB7AkDP0r6Or5A+oCvk39r7UtPvvHunwWV9bXMtnZGG6SKUM0Em8na4H3Tgg4PrX1lXyL+1noGkaN8Q4LzTbNbefVbY3V64YnzpdxXccnjhQOMdKAM9r/Tbjw/8AD+G11C1nu7ayuYLuCOVWkgJlZlDqOVyGyM9a0apN4R0zTfhz4L8WaPos76lqEk/9py26vI0oViEJGSBgccYpn9oXP/QC1n/wEavBxWleX9dEetQ1pRNCsvVdEs78mQqYpv8Anonf6jvUn9o3H/QD1j/wFNJ/aU//AEBNX/8AAU1zOz3NVdHK6joOoWZLCPz4x/FHz+Y61lHg4PBr0Aalcf8AQE1j/wABTVW8WO8z5/hnVXb+8LNg35isZUl0NVN9Tia6fX77TD8GtG0uLULV9RXW7i4mtVlUyxoYlVWZM5AO3gmqt1oUzZNrpWup/svZMw/MVr+PPBmlaJ8KPC/iP+ymtdd1K6mjvJpN6u8a7tilScDGB2rtyyDVbXsc2OkvZfM9j/Y71LT28D32kLfWx1FL6S4a1Eo81YisYDleu3PGema9yrwT9jrQNITwzqHidbNRq8ty9k9zubJgUI4TGcfeJOcZr3uvoDyAJCgsxAA6k18LfGmeC5+LniC4t5o5oXvtyyRuGVhheQRwa+5riJJ4JIZASkilWHsRg18D/EPw7pfhXx3qnhvR4ni06wuPJgR3LsEwOCx5PU0AeueJJLd/ih4ia1uIZ4pRBKskTh1OY1zgjjrSVj+JPD+hfDTxhJo+iWd4umPZRSxruMrB3OW5PvmoP+Eqsv8Anzvv+/Y/xoGb5GQQRkHqK5/V/C9pdFpbRvs0p7AZQ/h2/Cl/4Sux/wCfS9/79j/Gj/hK7H/n0vf+/Y/xoA5TUdH1CwJ8+3YoP+WifMv59qoV3X/CVWOP+PS9/wC/Y/xrNvrzw/eZaTSrxHP8ccYU/wA8UCOWPSt344tbHWPD0drcQzrD4bso2MThgrAPkHHQ+1ULu3tc5s/tp9FlhH8wf6VN8afBei+A/FsGj6FBNDBNYRXkwllLkzOW3nJ6fdHFAH1x8G7i3uPhd4c8ieKXy9PhjfY4bawQZU46H2rrq89/Z68M6T4b+F+m/wBkwyR/2oi6jdb5C26eSNAxGeg+UcV6FQAVm+KtJTXvDWpaLJKYlvrWS3MgGSu5SM/hmtKigDw74F/BjWPBHiy51zWtSspttu9vbx2pY7gxGXbcBjgdOetewXFi7fdOa0aKAMCbTZsHg1Tk0ycn7prq6KAOSGl3H9xvyqaHTJ8/dNdPRQBjwafKuM8VoQW+wcmrFFAHz98PfgNq/hz4nW+vXWr2cul2M7TW/lhvOlJB2hgRhcZ55PSvoGiigAryT9pD4c61480/SptBe3a6sHkDQzPsDo4XkN0yCo6+tet0UAcJ8GfBl94N+HtpoeozxSXgkkmm8okorOc7Qe+BjmulnsJm6En8a1qKAOcm0649Gqs2m3H91q6yigDk1025z91qtwabcdw1dDRQBnQWUi/eYj8a5D46eCtR8bfD99H0uaJb2K5juYhKcLIVDArntwx59hXoFFAHlv7Ofw/1jwH4d1CPXJIPtd9cLJ5UL7xGqrgZbuTk9PavUqKKACvCf2nPhv4n8X6vpOreHbRL3yIGt5ofNVGX5twb5iARyR+Fe7UUAcZ8L/C194a+Hej6HfSRm7toT53ltlQzMWIB74zjPtWzNp85Jxu/OtqigDmJdOuOmGqH+zbnP3XrraKAOWi025z0ar1vp84xnd+dbdFAFS3tnTG5z+deZftLeB9c8Z+FNPj0CFLm6sboytAzhWkUqVOCeMjjivWKKAPOP2d/CGr+DPAB0/XEjivLi7e5aJHDeWCFABI4z8uePWvR6KKACvlL4u/Cnxtq3xfvrrTNHkubHUrlZo7tWHlRggBt5z8uMH69s19W0UAZMul/u0XarlVC5I9BVObSWx/qV/75FdFRQByT6Q5P+pX/AL5po0eT/ngP++K6+igDl4NIfP8AqV/75FX4NL29Y0H/AAEVs0UAVoLOKMcxx/8AfIr52/ad+Hvi7xB47tNY0LR5tStprNLcmEjMbqzH5gTwCGHPTrX0lRQBieAdLudE8E6LpF5s+02djFDLtORuVQDg9+a26KKACiiigAooooAKKKKACiiigAooooAKKKKACiiigBk8iwwvK/3UUsfoBWJqni/w7p2m3N7capa/6KkTTQpMjSx+YVEYZc8biygZwOeta+oW63lhcWjMVWeJoyw6gMMZ/WuTi+H9nHIjjUJ8oUP3F52taMP/AEkX/vs+1AHSvq2mrb30yXkMosAxulicO0JC7iGA5Bx2NY0PjnRHsxcTLeWx+bdFLD867VjbnBI5WaMjB/i9QRTLPwcLVtX8vU5Nmp742UxDKRM07lc55O+4c7vQKMdScq0+Glvb6KbCLUkhfbLtMFoscSM6wrkRg8f6kMeeSzHjNAHTXPiTT7fxImhSpcidljPm+VmFWk37ELdifLfHGOAM5IBluvEOi2urnSbjUraO8W2e6kjaQDyokKgu/wDdHzjk4zz6VlS+Fbm51+LVrzVw+EgM0MdsEWSWEyGN8liQuZc7fVRzjINLVfAP9pahe3lxrU6m6gK4jiCMkx+z5kDA5xm1j+UYxluemADprvWLKBNOkV/Pi1GdYbeSEhlJZGcNnP3cKeRntVW88TaXaa3/AGXcNLGwwr3DJiCNyhcIz9A2xS3pjHPIzBH4bEGmaBYW86hNJuUmYkMfMxG6nGSTyXzyT9aoeJfA41vV5Lh9YuLewuCz3VmkSkSyGBoQ288jClSB6qD6ggHSS6rpcU8cEmo2iTSyGKOMzKGd9obaBnJOCDjrgg1Q0/xXoV5HHIt/HAsqW7Rm4Ii3+eu6NRu6sR261z0Pw63anb6lf65LdXKXPnzBYmijkGINo2I45Bt0OTuHXjpht38M7OeGyj/tS5AtYYICp3BZY44vLIYIyn5hg9cA9iOKAOyvtV02x06fUbu/tobSAsJZnlUIhBwQSTgHPGPXiqtl4l0C8iMkOsWOVtkupI2nVXiiZQwd1JyowwPOOoqLxFoc2r6T9k+3iCdLnz4ZhAGVDk4BTOG+UkdeTzXM2Hw5mt5r7/ieukToiWnlQhXjItreBmdgQWyIPujHDHB6YAO3m1C0j0p9UWZZbRIDP5kR3hkC7sqR149Kwl8eeGm0Qayt47WRlto1kETHJuFRo+MZxiRSf7oBz0NP0Lw1Np3hWTw1LfrLZiz+ywusW11ypDMeTnk8DtjqaxZPhbo8lpdWL39+tncXLXTQxSmPbIbYQcFSCF+++3plz2AoA273xno9nqN/ZXK3cZsQxkl8nKMVSN2VSDkkLKh6DrxnFbOnahbah9p+zMx+zXD28mVxh16/XrXHy/Dq3uNV1LULrUt81/btFJKlqqTMzQxREs+fmXMSuFwACe9b/hzSL3SpJRLfxXMc7ST3BEOwvO7ZyOTtUKMY5PfNAFa88b+HbSbUYp7qRW06cwXJ8psKwgafg9xsRhkfxAr1qB/iF4Vjit5ptQMUNxu8uV4yFO22Fyef+uTA/XI61mXXwx0+4S58zVtQMl5NHNdsXLCR0uTPwpJCAh5YyFwCsh9KsW3w20JNOstOut17a2tzcXKxzqCGaWTegPtHhVX2UA0AdbpN9b6ppVpqVozNb3cCTxFlwSjqGGR24IqzVPQ7BdL0Wx0xJGlW0to4FdhgsEULk/lVygAooooAKKKKACiiigAooooAKKKKACiiigAooooAKKKKACiiigAooooAKKKKACiiigAooooAKKKKACiiigAooooAKKKKACiiigAooooAKKKKACiiigAooooAKKKKACiiigAooooAKKKKACiiigAooooAKKKKACiiigAooooA/9k=">
            <a:extLst>
              <a:ext uri="{FF2B5EF4-FFF2-40B4-BE49-F238E27FC236}">
                <a16:creationId xmlns:a16="http://schemas.microsoft.com/office/drawing/2014/main" id="{8B77A811-1573-47D9-A5DA-771F77AB4D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b-LU"/>
          </a:p>
        </p:txBody>
      </p:sp>
      <p:sp>
        <p:nvSpPr>
          <p:cNvPr id="26" name="AutoShape 10" descr="data:image/jpg;base64,%20/9j/4AAQSkZJRgABAQEAYABgAAD/2wBDAAUDBAQEAwUEBAQFBQUGBwwIBwcHBw8LCwkMEQ8SEhEPERETFhwXExQaFRERGCEYGh0dHx8fExciJCIeJBweHx7/2wBDAQUFBQcGBw4ICA4eFBEUHh4eHh4eHh4eHh4eHh4eHh4eHh4eHh4eHh4eHh4eHh4eHh4eHh4eHh4eHh4eHh4eHh7/wAARCACdAV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PSvF/A2qXv/Ccm08b+KPEeleI21Cf7NpkoSPTbyEM3lLAdhD/ACbScNvzmt6NB1YyaexMpWaPaKK8sj+MFrY6zqVh4gs9OhS0sLm+WXTdUS9O2AjekigAxuQwwDkHkZ4qXWPiN4k0TRLTUdc8HWum/wBo3UNvZedqyiNDIrNm4k2YiwFA/iyzACtPqNe6Vt/Na+gvaRPTqK5DxT4uv/D3gGLxDdaPDNfySQwizhvAYzJLIsa4l24K5YHOOlYd58Up9FTU7LxN4alsdctI7eS2sre6WdL0Ty+VH5cmFx+8wp3AYznmohhas1eKvrbdf11Bzitz0uivMr/4o32ii+svEnhj7Bq9sLWZLeK9E0c8E86wb1k2jlWblSPTHWs745+LboaXr/h/TreeO80z+ybtJo7jy/O869CeXkfd+4QT0IatIYKrKai+vXTy/wA0J1IpXPXqK8u1f4tP4cTU7TxZ4e/s3V7VIJLW3jvkkiu1mk8tMSkKFw33twGBzzWBrHxEk8TjTdPVYLK/0/xVpC3H9n6ktzBNDLNxtlTGR8pDKR+YNOGArS1a076f11B1YnuFFeI+HviH/wAIvoLWkvlX2p6n4j1SO2F/qC28MccUzFi8r52qBgAAEkkACtzXPGi+LP2f/Fuvaer2V1b6dfwSLDcB/KmiRgSkqcMOhDDsRRLA1YyV9m7X/AFUTPUqK8Y1bx/qmn+DZtJ8VaDeaVLN4elvbG4sNTDvOsMamRd+393JhgRwQeeeK2tS+JWoWo1WXR/C0+raT4eiT+1rtr1UkVvKWR1jQj94yowJyVznAzSeBq9F+Kt99++ge0iem0V418SviDqms+EPF0Pg7RWvNOsNMP2rVTfC3MbyQCUeUuMsVR1Y8r1AHNZnin4nWVjNYQtuntfC8Vtc6kv9sR2slxI0KsFSI/PPsDBiuVBOB83Srhl1aaXf5eXn1uhOrFHvFFeXa78Vr23g1bVtF8Mf2loGj3CW95fveiFnc7Nwij2ktt3rkkrzkCtWx8ba5qOsa/FY+HbMaXo08ttJeXOpiIvKkSuPl2EKh3AbieOTisng6yV2vxXl5+a0K9pE7yivJ7L4yRSWOowyaPbXOsW95a2drbadqUdzBdyXJIjCzAALgq27I4C55qt4f8R+JrXxn47v9X06ys7y0s9OKWVxrAFqgJky/mlcJkdflySv0q/qFVJ82lvNa7f57i9pHoew0V4VqnxC1TxNe+ErzQ9OifUbTxJPYz2UGqK1tcEWbuCJlGGTawblc5UjGa0tQ8ZXet+LfCdpd2k+i6jpviSS01SyFxvQ/wCgyyIQy4DoykMMgcjpxVPL6i37Nvytf/LfbUXtUex0V5BpHxy0++1C0b+y4G0zUHmjsXttRjmu2aNXZfMtl+ZA4Q7eSeVyBmuw+F3i698Z6N/bEun6fa2cqI9ubbUVuW+YElJAFGx14yuTySO1ZVcHWpRcpqy+RUakZOyOvooorlLCiiigAooooAKKKKACiiigAooooAKKKKACiiigAooooAKKKKACvN/EPw517xRcWtt4p8afbdHtb1b2K2ttMW3n3oSYwZg54XPZQTivSK8Y0AeOta0PxF4m07xtdxX1jql9Fa2E9vC9myQyELGw2hwCBjcGyM5rswimryjJR21a7/J2M522aLelfBWJI7ex1fXLa90y10m40mGG20pLWUxTKoLPIrHc42Ag7Rzk963R4R8cHQ20m48dadfQhViH2zw+kgkiAIIkHmgOTxzwOOnNV/CXxUtde8NatrC6VNH/AGXoVrq0i+YP3nnQySbF9MeURk+oqhqnxevLeK/vbHwbc3+n6XplpqWoypfRpJFHcRmQBEYfOVAOeR0rpl9dnJxkldd+X+tb/Mj92l/w43xb4B1HSvgpa+DvD09xfXdvfW0iTCJfk/0pZGZY84CJyQmcALir158LJtZGqXvibxPNqGs3cdvHa3tvaLbrZCCXzY9keWyfMwxyTnGOKzPFHxIuf7C1qx1zRNT0C8g02HU7drHUIpHmt2mWPKyAEKwYgEEHg8Guk+F11dXGueOUuLmaZYPELRwiSQsI0+zwnauegyScD1NEpYmnTcm7O7d9Nb8vX7tgSg3Yz7z4XT61Bq9x4o8TS6jrF/axWsF5b2a262aRSeamyPc2T5gDEk84A4qtqHws1jVoNcm1rxklzqeqRWUaXMOlrEkItZjMh8vzDuyx55FepUVyrG1ls/wXl5eSNPZxPMtT+FD69HqN54o8SSajrdysC2t7DZJDHZCGTzE2REsDl+W3E7hxxVqf4eaneaALO/8AENgt/BqNtf2l3ZaMlusbwOGUPGHO8EjnkdeK9DopfXK2mv4L/IPZxPLrn4SN5v2qz8QrFd2+qXN/YPPpyTxxLcf66GRCf3iluQcqV45rp7rwnNffDjUfCWoahb+dqFnPbTXdpYrAo8xSu5YgSBgEd+cda6qipli6srXe3kgUIo8uu/hTqGsWU8fibxadRnXSZtLsGg09YI7VJVVXk2b2LuQqjJYADOBzVjWPhjfTy6xb6T4sm0vSteRV1e0FksjSsIxE7xOWHlF0UA5DdMjFek0VX12t3/BflYPZxPMdd+Fd00GsWHhjxN/Ymk61bJb39lJYC5X5YhDvjYupRjGqg53D5Qall+GE1pr02p6FrdnapeJAL6C90iO7EjxIIxIjFlKEqoBHzDgHFek0UfXa1rX/AAXlvprstw9nE8G+InhPXLrU9b8PeE7XxPbWms30M11E1vb/ANnM+UMkqysd6LheVAyWHGM13mq/DW11Dw14p0SXVJlXX7/7cZFhB8lwI8LtJw65jGQcZBIrvaKqWOqNRS0t/wAD/JCVNanlifCOac6leah4iiGqXElnNZ3On6YlslpLasxjcR7mDE7yCD1HHFN1D4Talq739/rfi2K71a4urK5imTSlSBGtt+xXhLsJFO85BYdvSvVaKPr9e97/AILy8vJB7KJ5XB8KdUt/Lv7XxXbQazHrTass6aQotw7W/kFPJEnTbznd1q5B8LnV7bUpvEc1xry6yNVur97VdtwfKMJiEYOETyiVHJI6816RRSeNrvr+C+7bbyH7OJ514R+G994XlW10vX7H+yrcSiyhl0aNrm33ZKjz9wLBSeMrkgYJq94E8C3OgeKdU8TalrFvfahqMEcEq2enrZwsEZm8x0DNvkJbG8npxXb0VE8XVne7330QKEUFFFFc5YUUUUAFFFFABRRRQAUUUUAFFFFABRRTZJEjQvI6oo6knAoAdRXN6t4x0uxysZa5cf3OF/OuL1/xxqF8TDbutpC3GVJyPr3/ACrCWJpRdmy/ZTtex6RqGsafZHZNcx+YeiBhkmsK68TXPmfuhEi+hGa8212aOPwrfXFzfNcr5RZWJ4Vh029wc+9aGn3Uj6Zavcf64woZP97AzWilczi/e5WjvtN8WRtKIr6MIDx5i9B9RXToyugdGDKRkEdDXj3mluldh8P9XZmOlTtngtCT+q/1qky2jsq8uh+GviaK01bRIPG62mg6pe3FzNHb6cBdBZmLOizFyB1I3BcjtXqNYUXiSJdOa6u7WaJ1uWgaBAXkQhd2WBAx8vzd+CMZzW9KvOlfl/JP8zOUU9zjte+F96r30XhDXbbRbHUtIi0m9tZ7H7QpiiV0jZCHUqwV2HOQeDViL4YLHo3iXTV1hiNb0W00veYOYRBC8W/rzndnHGMV0MXjLTZL026rJJ8owY0ZssWwq9AMnirMHinTJr42aLceYJxbsTHhQ5zwWPHBUj649RWn1yta1/y6W/yQvZxOV8YfDAeIZJX/ALYNv5mgpo/+o3Y2zxy+Z1/6Z4x79a6Pwp4am0HX/Ed8uoCe11m8W9SAxYaCTy1Rxuz8wOxSOBjnrUtz4khthB50DAzXMkOedqKjYLMQDjsPqR9agh8Vq+nw3bWZjEkgBUyZwphMqnIHXGMjsfWoliasocjen/Df5Iagr3OlornD4w0+OyF1c293EpVWx5YbO5yqgYPOcE/hWtpOp22pLM1uJAIpDGwddpyO+OoHpnGawKLtFFFABRRRQAUUUUAFFFFABRRRQAUUUUAFFFFABRRRQAUUUUAFFFFABRRRQAUUUUAFFFVNR1Gy0+IyXdwkY9OpP0HWk2luBbqK7ure0hM1zNHDGOrO2BXn+vfESQSG30myZeDmecYA+g71weqapd6hIZdSvJLl/QthB9BXNUxUI7anRHDt/Foema18QNPhV10wC6derE4H4DvXDaz4qu9S/eS3TMhGVAOFA+lchqOpoqm3tyDK3AC9F9zVCW/igEVv5g3FcIpPLYrza+JnPqdMKUY6m/c37Nn5iaz5rot0rEsNVF68ygbTGQNueR9fxzVlpONzHHqTXG5G8GpK6LW6G4lgivDI1qsyyNGGwrEdMjvXdB14K/NmvN4Z455jHGdxAJJ7cV3+hfvNKtyeW24OfY4r0svqu7gcmIhH44lyPcT6VseFQyeIbJl6+Zj8CDmqEULMeeOK6vwTpbNefbpFIjiBCE92NemtzkbO0rPn0TSZreO3ksIDCk3niPZhS+CNxHfr3rQqteahYWckcd5fW1u8pxGssqqXPsCeaskZJpemyFy9hbNvUo2Yx8wznB/HmgaVpoYMLC3BDrIP3Y+8BgH6isbx5488I+BbW2ufFmuW+mJcuUgDhmeQgZO1VBYgDqcYHeszxB8XPhtoMOlzar4w0yCLVYRPZuHLiSInAkyoO1M8bmwM55oA63+zbEqqvaxyBJTMu9d21yclhnp1oXTNOWAQLY2wiDmQIIxt3HqcetWIJY54UmhkSSKRQyOhyrKRkEEdRT6AKf8AZWmeTJD9gtvLkbc6+WMMc5yfx5qa2tba2aRre3jiaVt0hVQCx9T61NRQAUUUUAFFFFABRRRQAUUUUAFFFFABRRRQAUUUUAFFFFABRRRQAUUUUAFFIxCjLEAeprG1fXo7X5LVEnk7kvhR+PJNAG1WTq/iHS9NBE1wryD+BOT/APWrhte1PxJebvL1i2SPtCluUB/4FuJ/SuB1G8uoZ2iulaOXrgnIYeoPeuPEYidNaROilSUt2d/rvj+4lDR2eLdPUct+dcPqWsyXEjPLIzse7Ek1hzXZJPzVUkuM9/xryKlec37zO2FKMdkXLm4V25z+ZrIvLyxSYwM++fqI9559vT86lLsTWRrVlNNLHPbna3R2L7QMchj9DWXMwq80Y3iiObUGcsIysdoUViqja5BOGOfUGo1ga5h+yx+ZH5E7fvWHAUnsT1PSp3htRKYliF1OHMigjAVu/wCozWn9jluJw00u0KchEOc9cZpNnOoOTfM7mdAscVyrxKbm6PJZRgdME/jitCLT7i6O67lIX/nmtWp4Y7W3kZF8qNAXlZRzj0Huf0qtbtq91ew6b4V02TUby4iDuAxkSA+pP+JAq6dKVR2iinaHxbf195oeXZ6bbGWZ4reIdWY4yf607w5oOv674g+0aL9qA3gqwJCqPU9gK7fwN8EZZLyHWPHeotfXKHclnG37tD7n+g/OvZ7CytLC2W3sreOCJeiouBXrYfBez1k9Thxf+0WjskYmj+F4YFV75xNJgZVeFz/WuhjRI0EcahVAwABgCnUV6FhBXxbpXhDTfjZ4z+M/iDxdNdz3Ogl7TRQJ2VbPaJdrAA4OPKHB4OT3r7Sr5j8Y/CL4s+HvGnjS5+Ft5ob6J42jIv0vmKSWbtkMyY4J+d8Hn73TgGgDi/CWq6xrnwa+H/jxNR1q48XaUmoaRZxW+inVBfRnA2yLkbDtCjeT65qvqnw18TeDfA+kaXpv9rXHjTWvDMmlXukxaN9ttjFJMzAGfIW3KbuTkjjNfUvwU8CwfDf4aaT4RhuBcvaRlp5wuBJK7FnIHpknHsBXZ0Ac/wDDbRbrw58PvD2gXsolutO023tZnByC6RhTg+mRx7V0FFFABRRRQAUUUUAFFFFABRRRQAUUUUAFFFFABRRRQAUUUUAFFFFABRRRQBX1C+stPgM99dwW0Q/jlcKP1rEufFli0W7T3juVPSRWBX9OteJahdXeqaq+qX0s93dSZkCucrFH2VR0U/Tn1qfSZ5GV7q3jaKcrwzAgFe2R0P6Vl7QlSuz0XUdcuLknzJiR6DgVkzXbNn5qy7a7eSIed5azAfOqHI+ooMtVe5qi1JPnuazdWtodQtjDJweqOOqn1FSlix4pVWplZqzKWh55cCSGV4JBiRGKsM96j6D5iAPc1s+LLfy9aEij/WxBj9Qcf4flWPc2S3SorMQFYNx3HpXz1aPJNxPSjNuHMirPeKrbIEaaQj5do46kfzFSNbNPMgup0jHO2NTgtnGM57g5q+lutvDtiQBjwM+p55Pp3oktrf7JKkNu95cuNqBY9zyyHoB3/Lpis1FydkZTk/tMcluIl2RKqM2BuPYDuaju7OQLDFoti95qssu2BFQszn+ItjnaO/avRvh18M9YutMju/FsvkTSnc0CgblHZcdv55r1fQ9C0rRYyunWccTMMPJjLt9W6/hXpUMBJu89jnqVk9jynw58Jb/VLeJvFt2YLbAZ7O3IDzN33sOAP9kfnXrGg6JpOg2K2WkWEFnAP4Y1xn3J6k/WtCivUp0401aKOaUnLcKKKK0EFFFFABRSMwVSzHAAyTXi/jD4h6td6jLDpFwbOzjYqjIBvkx3JPSvJzbOMPldNTrXd9kt2ellmVV8xqOFLpu3sj2mivnyPxP4tkXcmsXpHrvFNTxV4rcsE1i+YqCzAHOAOpPFfP8A+vGF/wCfUvw/zPd/1PxP/PyP4/5H0LRXzy3izxQrFW1q8BHUbhQ3izxSrFW1q9Vh1BOD/Kl/r1hP+fcvw/zH/qbif+fkfx/yPoaivnj/AIS7xP8A9By8/wC+h/hT4/FPiySOSRNYvSkYBdtwwM9KFx1hHtSl+H+YnwdiVvUj+P8AkfQlFfPH/CXeJ/8AoOXn/fQ/wpW8WeKFCltavAGGR8w5H5e1L/XrB/8APuX4f5j/ANTcV/z8j+P+R9DUV4z4M+IWq22pRW+sXBu7SVgrO4G+PPfI6ivY3Y/KExluh9vWvo8pzjD5pSdSjfTdPdHg5nldfLqihV67NbMfRUM3lQxNLPOUReWdn2gUsflSRrJHMXRhkMr5BFepdXsedZ2uS0VH5a/33/76pp8sSrEZW3spYLu5IGMn9R+dDaQWJqKZ5a/3n/76pu2Pfs8xt2M43dqdxEtFRIsboHWRmUjIIfINJF5csayRysyMMghuCKV0OzJqKjKKASXYAf7VCojKGWRiCMghuop3ESUVGd0ZGWLKTg56ipKACiiigD5zGpWpa2Fy0UTSBhDGATkjg4/xqq07NPHDcQmS1kb92jLgAZ4w3UN1Ip9jCsltlZCsnkoiEdVwzAkH64/SmCG6WVftE32jcPK80pt+YkY78muRuzsZ6tFmC5W31qWCZcFEMgcnhgMAk+hwQfzraZefWuc12aFtUtGd8xOXiYkdMjb+Pf8AOuh0VjcaVaTE7i8Kkn1OOtUjSnLVokSNj1qxHHUscQ71K+2OJpHZURRksxwAPeqNLnCeIroXWvvAIXjS1iwZH4DEt29hiuW1HxRY2832TTYn1K8J2qkPK59Ce/0Ga6e0+F/i7x5rct1dX9xYaExAE04KvOo/ux9cdcZwOe9e2eAPhv4W8FwL/Zdisl2BhrucBpT9D/CPpXIsEqk3OZrGu4wUep5p8NPhz4j1q0bUPFYbT0mb5LfbhlT0C9efU17J4f8ADej6Gg+wWaLLt2mZhlyPTPYewrXorsp0KdN3ijCU3LcKKKK2JCiiigAooooAKKKKAIryMzWk0SnBdCo/EV81anZT6dfzWVwhSSJipBHUetfTVY+ueGtH1lg19Zo7j+McH86+c4iyH+1qceWXLKN7X21/4Y97Is5/sycuaN4y376Hz1HMqqoeMOU+4SensfUVZ0nVJdPlldYo5fOG2TfkkrnkfjXs3/Cu/DP/AD6N/wB9mj/hXfhn/n1b/vs18pDgrMISUo1Y3Xr/AJH0k+LcDNOMqcrP0/zPKH8SzeaCtnD5asSqsSfp+PrjrTZPEt68LII0Uk53hjnO3bn29vSvWf8AhXfhn/n1b/vs0f8ACu/DP/Pq3/fZrofCubP/AJfx/H/IxXEmWL/lzL8P8zyK11+aCzgtRawusKlQSTkknOf0pE1+6W8e5EUYLvGzqpKg7AcDg++fqM169/wrvwz/AM+rf99mj/hXfhn/AJ9W/wC+zU/6pZpp++jp6+nbsV/rPl2v7qWvp69zyb/hJbvDj7Pb4YHOARnJPX1ABxj2HpVa91q5vLOS2mRSHIO7ccjDM3/sxH0Fexf8K78M/wDPq3/fZo/4V34Z/wCfRv8Avs0S4SzSSs60fx/yCPE+XRd1Sl+H+Z4ro1jcalqcFnbIXkkcDgdBnqa+kIk8iKEE5CoEJ/rVHQ/DmkaKS1haJG56tjJ/OtavpuHsi/smlJSlzSlv20Pns8zn+06keWNox276kd1CtxbSwP8AdkQqcehFZM/hyzlYHzJF+/uK4BO4Ade2MVr+UnbcB6BiBR5S+r/99n/Gvcq4elV+ONzx6depS+B2MWXwzayqfMuZ2YkMTnAJ3ZJwPXj8hUl54etLi0jt/MkRUDD5cfNuZWOfXlRWt5S+r/8AfZ/xo8pfV/8Avs/41l9Qw9muTc1+u17p82xkS+H43SONbhljW6a4I2gnJBGAe3JznrTF8M2Yxummba24Zx1wQD9ec57nmtryl9X/AO+z/jR5S+r/APfZ/wAaTwGHbu4gsbXStzGTD4ft4o5o1mcLLD5JAVRwCSCfU8/j3pLXw7a28U8azTfvoUi3A4KbQACvp0B9jWv5S+r/APfZ/wAaPKX1f/vs/wCNP6jh9Pd2F9cr6+9uYo8MWO928yX5n3DnkH6/yqzpOiwabcvPFIzFo1jwQAAAABgD6fnk960fKX1f/vs/40eUvq//AH2f8acMFh4SUox1QSxdaUXGUtGJMc4jHUkflUlIiKv3Rj1PrS11HMFFFFAHzzDYNYzeTN50bxyHDtwY26FT2/DoaqatZLdTR3TXBeWAHyyAdvPB+UcZ+nNe4eJfCllrEwulY21z0Z1GRIPRh3+teba54J1zSd5s4554t25DEvmY/r/OsJRIa0OH8R8Zun3qYYzsVR/GRhQR+v4iu70q1W0021tVXaIoUQL16ACovDfgPVtY1BLzUIGtLdGDBJc44OeAeuTg59q9V0jw/YafiTZ50/8Az0cZx9B2pxi2EFZtnL6R4avLzEkq/Z4v7zjk/QV1Vn4e0q3RA1qk7qQwaUbufXHStWitFFI0uFFFFUIKKKKACiiigAooooAKKKKACiiigBGOFJwTgdB3ryfUk+OeqeONKvLH/hHdD8Nx3RM9rJI087w4P+txxuPYIeDjJPNes0VtRreyu+VP11JlG/U8/wDihpXizUL5P+Eca+ZZNPnt223YhhhdlbbIMOC0gO0AMrLg5ypHMDf8LUbVEtB5CWYXy3u8QksPN4kC54by85GCO/XivR6KuOKaio8qdvIThre5zfgf/hLc6p/wlTQE/a2FmIkUDycnachjnI29QpznjpXSUUVjOfPK9rFJWQUUUVA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/2Q==">
            <a:extLst>
              <a:ext uri="{FF2B5EF4-FFF2-40B4-BE49-F238E27FC236}">
                <a16:creationId xmlns:a16="http://schemas.microsoft.com/office/drawing/2014/main" id="{8BF13AD2-B9A6-4749-AD7F-A430D802F4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b-LU"/>
          </a:p>
        </p:txBody>
      </p:sp>
      <p:sp>
        <p:nvSpPr>
          <p:cNvPr id="27" name="AutoShape 12" descr="data:image/jpg;base64,%20/9j/4AAQSkZJRgABAQEAYABgAAD/2wBDAAUDBAQEAwUEBAQFBQUGBwwIBwcHBw8LCwkMEQ8SEhEPERETFhwXExQaFRERGCEYGh0dHx8fExciJCIeJBweHx7/2wBDAQUFBQcGBw4ICA4eFBEUHh4eHh4eHh4eHh4eHh4eHh4eHh4eHh4eHh4eHh4eHh4eHh4eHh4eHh4eHh4eHh4eHh7/wAARCACdAV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PSvF/A2qXv/Ccm08b+KPEeleI21Cf7NpkoSPTbyEM3lLAdhD/ACbScNvzmt6NB1YyaexMpWaPaKK8sj+MFrY6zqVh4gs9OhS0sLm+WXTdUS9O2AjekigAxuQwwDkHkZ4qXWPiN4k0TRLTUdc8HWum/wBo3UNvZedqyiNDIrNm4k2YiwFA/iyzACtPqNe6Vt/Na+gvaRPTqK5DxT4uv/D3gGLxDdaPDNfySQwizhvAYzJLIsa4l24K5YHOOlYd58Up9FTU7LxN4alsdctI7eS2sre6WdL0Ty+VH5cmFx+8wp3AYznmohhas1eKvrbdf11Bzitz0uivMr/4o32ii+svEnhj7Bq9sLWZLeK9E0c8E86wb1k2jlWblSPTHWs745+LboaXr/h/TreeO80z+ybtJo7jy/O869CeXkfd+4QT0IatIYKrKai+vXTy/wA0J1IpXPXqK8u1f4tP4cTU7TxZ4e/s3V7VIJLW3jvkkiu1mk8tMSkKFw33twGBzzWBrHxEk8TjTdPVYLK/0/xVpC3H9n6ktzBNDLNxtlTGR8pDKR+YNOGArS1a076f11B1YnuFFeI+HviH/wAIvoLWkvlX2p6n4j1SO2F/qC28MccUzFi8r52qBgAAEkkACtzXPGi+LP2f/Fuvaer2V1b6dfwSLDcB/KmiRgSkqcMOhDDsRRLA1YyV9m7X/AFUTPUqK8Y1bx/qmn+DZtJ8VaDeaVLN4elvbG4sNTDvOsMamRd+393JhgRwQeeeK2tS+JWoWo1WXR/C0+raT4eiT+1rtr1UkVvKWR1jQj94yowJyVznAzSeBq9F+Kt99++ge0iem0V418SviDqms+EPF0Pg7RWvNOsNMP2rVTfC3MbyQCUeUuMsVR1Y8r1AHNZnin4nWVjNYQtuntfC8Vtc6kv9sR2slxI0KsFSI/PPsDBiuVBOB83Srhl1aaXf5eXn1uhOrFHvFFeXa78Vr23g1bVtF8Mf2loGj3CW95fveiFnc7Nwij2ktt3rkkrzkCtWx8ba5qOsa/FY+HbMaXo08ttJeXOpiIvKkSuPl2EKh3AbieOTisng6yV2vxXl5+a0K9pE7yivJ7L4yRSWOowyaPbXOsW95a2drbadqUdzBdyXJIjCzAALgq27I4C55qt4f8R+JrXxn47v9X06ys7y0s9OKWVxrAFqgJky/mlcJkdflySv0q/qFVJ82lvNa7f57i9pHoew0V4VqnxC1TxNe+ErzQ9OifUbTxJPYz2UGqK1tcEWbuCJlGGTawblc5UjGa0tQ8ZXet+LfCdpd2k+i6jpviSS01SyFxvQ/wCgyyIQy4DoykMMgcjpxVPL6i37Nvytf/LfbUXtUex0V5BpHxy0++1C0b+y4G0zUHmjsXttRjmu2aNXZfMtl+ZA4Q7eSeVyBmuw+F3i698Z6N/bEun6fa2cqI9ubbUVuW+YElJAFGx14yuTySO1ZVcHWpRcpqy+RUakZOyOvooorlLCiiigAooooAKKKKACiiigAooooAKKKKACiiigAooooAKKKKACvN/EPw517xRcWtt4p8afbdHtb1b2K2ttMW3n3oSYwZg54XPZQTivSK8Y0AeOta0PxF4m07xtdxX1jql9Fa2E9vC9myQyELGw2hwCBjcGyM5rswimryjJR21a7/J2M522aLelfBWJI7ex1fXLa90y10m40mGG20pLWUxTKoLPIrHc42Ag7Rzk963R4R8cHQ20m48dadfQhViH2zw+kgkiAIIkHmgOTxzwOOnNV/CXxUtde8NatrC6VNH/AGXoVrq0i+YP3nnQySbF9MeURk+oqhqnxevLeK/vbHwbc3+n6XplpqWoypfRpJFHcRmQBEYfOVAOeR0rpl9dnJxkldd+X+tb/Mj92l/w43xb4B1HSvgpa+DvD09xfXdvfW0iTCJfk/0pZGZY84CJyQmcALir158LJtZGqXvibxPNqGs3cdvHa3tvaLbrZCCXzY9keWyfMwxyTnGOKzPFHxIuf7C1qx1zRNT0C8g02HU7drHUIpHmt2mWPKyAEKwYgEEHg8Guk+F11dXGueOUuLmaZYPELRwiSQsI0+zwnauegyScD1NEpYmnTcm7O7d9Nb8vX7tgSg3Yz7z4XT61Bq9x4o8TS6jrF/axWsF5b2a262aRSeamyPc2T5gDEk84A4qtqHws1jVoNcm1rxklzqeqRWUaXMOlrEkItZjMh8vzDuyx55FepUVyrG1ls/wXl5eSNPZxPMtT+FD69HqN54o8SSajrdysC2t7DZJDHZCGTzE2REsDl+W3E7hxxVqf4eaneaALO/8AENgt/BqNtf2l3ZaMlusbwOGUPGHO8EjnkdeK9DopfXK2mv4L/IPZxPLrn4SN5v2qz8QrFd2+qXN/YPPpyTxxLcf66GRCf3iluQcqV45rp7rwnNffDjUfCWoahb+dqFnPbTXdpYrAo8xSu5YgSBgEd+cda6qipli6srXe3kgUIo8uu/hTqGsWU8fibxadRnXSZtLsGg09YI7VJVVXk2b2LuQqjJYADOBzVjWPhjfTy6xb6T4sm0vSteRV1e0FksjSsIxE7xOWHlF0UA5DdMjFek0VX12t3/BflYPZxPMdd+Fd00GsWHhjxN/Ymk61bJb39lJYC5X5YhDvjYupRjGqg53D5Qall+GE1pr02p6FrdnapeJAL6C90iO7EjxIIxIjFlKEqoBHzDgHFek0UfXa1rX/AAXlvprstw9nE8G+InhPXLrU9b8PeE7XxPbWms30M11E1vb/ANnM+UMkqysd6LheVAyWHGM13mq/DW11Dw14p0SXVJlXX7/7cZFhB8lwI8LtJw65jGQcZBIrvaKqWOqNRS0t/wAD/JCVNanlifCOac6leah4iiGqXElnNZ3On6YlslpLasxjcR7mDE7yCD1HHFN1D4Talq739/rfi2K71a4urK5imTSlSBGtt+xXhLsJFO85BYdvSvVaKPr9e97/AILy8vJB7KJ5XB8KdUt/Lv7XxXbQazHrTass6aQotw7W/kFPJEnTbznd1q5B8LnV7bUpvEc1xry6yNVur97VdtwfKMJiEYOETyiVHJI6816RRSeNrvr+C+7bbyH7OJ514R+G994XlW10vX7H+yrcSiyhl0aNrm33ZKjz9wLBSeMrkgYJq94E8C3OgeKdU8TalrFvfahqMEcEq2enrZwsEZm8x0DNvkJbG8npxXb0VE8XVne7330QKEUFFFFc5YUUUUAFFFFABRRRQAUUUUAFFFFABRRTZJEjQvI6oo6knAoAdRXN6t4x0uxysZa5cf3OF/OuL1/xxqF8TDbutpC3GVJyPr3/ACrCWJpRdmy/ZTtex6RqGsafZHZNcx+YeiBhkmsK68TXPmfuhEi+hGa8212aOPwrfXFzfNcr5RZWJ4Vh029wc+9aGn3Uj6Zavcf64woZP97AzWilczi/e5WjvtN8WRtKIr6MIDx5i9B9RXToyugdGDKRkEdDXj3mluldh8P9XZmOlTtngtCT+q/1qky2jsq8uh+GviaK01bRIPG62mg6pe3FzNHb6cBdBZmLOizFyB1I3BcjtXqNYUXiSJdOa6u7WaJ1uWgaBAXkQhd2WBAx8vzd+CMZzW9KvOlfl/JP8zOUU9zjte+F96r30XhDXbbRbHUtIi0m9tZ7H7QpiiV0jZCHUqwV2HOQeDViL4YLHo3iXTV1hiNb0W00veYOYRBC8W/rzndnHGMV0MXjLTZL026rJJ8owY0ZssWwq9AMnirMHinTJr42aLceYJxbsTHhQ5zwWPHBUj649RWn1yta1/y6W/yQvZxOV8YfDAeIZJX/ALYNv5mgpo/+o3Y2zxy+Z1/6Z4x79a6Pwp4am0HX/Ed8uoCe11m8W9SAxYaCTy1Rxuz8wOxSOBjnrUtz4khthB50DAzXMkOedqKjYLMQDjsPqR9agh8Vq+nw3bWZjEkgBUyZwphMqnIHXGMjsfWoliasocjen/Df5Iagr3OlornD4w0+OyF1c293EpVWx5YbO5yqgYPOcE/hWtpOp22pLM1uJAIpDGwddpyO+OoHpnGawKLtFFFABRRRQAUUUUAFFFFABRRRQAUUUUAFFFFABRRRQAUUUUAFFFFABRRRQAUUUUAFFFVNR1Gy0+IyXdwkY9OpP0HWk2luBbqK7ure0hM1zNHDGOrO2BXn+vfESQSG30myZeDmecYA+g71weqapd6hIZdSvJLl/QthB9BXNUxUI7anRHDt/Foema18QNPhV10wC6derE4H4DvXDaz4qu9S/eS3TMhGVAOFA+lchqOpoqm3tyDK3AC9F9zVCW/igEVv5g3FcIpPLYrza+JnPqdMKUY6m/c37Nn5iaz5rot0rEsNVF68ygbTGQNueR9fxzVlpONzHHqTXG5G8GpK6LW6G4lgivDI1qsyyNGGwrEdMjvXdB14K/NmvN4Z455jHGdxAJJ7cV3+hfvNKtyeW24OfY4r0svqu7gcmIhH44lyPcT6VseFQyeIbJl6+Zj8CDmqEULMeeOK6vwTpbNefbpFIjiBCE92NemtzkbO0rPn0TSZreO3ksIDCk3niPZhS+CNxHfr3rQqteahYWckcd5fW1u8pxGssqqXPsCeaskZJpemyFy9hbNvUo2Yx8wznB/HmgaVpoYMLC3BDrIP3Y+8BgH6isbx5488I+BbW2ufFmuW+mJcuUgDhmeQgZO1VBYgDqcYHeszxB8XPhtoMOlzar4w0yCLVYRPZuHLiSInAkyoO1M8bmwM55oA63+zbEqqvaxyBJTMu9d21yclhnp1oXTNOWAQLY2wiDmQIIxt3HqcetWIJY54UmhkSSKRQyOhyrKRkEEdRT6AKf8AZWmeTJD9gtvLkbc6+WMMc5yfx5qa2tba2aRre3jiaVt0hVQCx9T61NRQAUUUUAFFFFABRRRQAUUUUAFFFFABRRRQAUUUUAFFFFABRRRQAUUUUAFFIxCjLEAeprG1fXo7X5LVEnk7kvhR+PJNAG1WTq/iHS9NBE1wryD+BOT/APWrhte1PxJebvL1i2SPtCluUB/4FuJ/SuB1G8uoZ2iulaOXrgnIYeoPeuPEYidNaROilSUt2d/rvj+4lDR2eLdPUct+dcPqWsyXEjPLIzse7Ek1hzXZJPzVUkuM9/xryKlec37zO2FKMdkXLm4V25z+ZrIvLyxSYwM++fqI9559vT86lLsTWRrVlNNLHPbna3R2L7QMchj9DWXMwq80Y3iiObUGcsIysdoUViqja5BOGOfUGo1ga5h+yx+ZH5E7fvWHAUnsT1PSp3htRKYliF1OHMigjAVu/wCozWn9jluJw00u0KchEOc9cZpNnOoOTfM7mdAscVyrxKbm6PJZRgdME/jitCLT7i6O67lIX/nmtWp4Y7W3kZF8qNAXlZRzj0Huf0qtbtq91ew6b4V02TUby4iDuAxkSA+pP+JAq6dKVR2iinaHxbf195oeXZ6bbGWZ4reIdWY4yf607w5oOv674g+0aL9qA3gqwJCqPU9gK7fwN8EZZLyHWPHeotfXKHclnG37tD7n+g/OvZ7CytLC2W3sreOCJeiouBXrYfBez1k9Thxf+0WjskYmj+F4YFV75xNJgZVeFz/WuhjRI0EcahVAwABgCnUV6FhBXxbpXhDTfjZ4z+M/iDxdNdz3Ogl7TRQJ2VbPaJdrAA4OPKHB4OT3r7Sr5j8Y/CL4s+HvGnjS5+Ft5ob6J42jIv0vmKSWbtkMyY4J+d8Hn73TgGgDi/CWq6xrnwa+H/jxNR1q48XaUmoaRZxW+inVBfRnA2yLkbDtCjeT65qvqnw18TeDfA+kaXpv9rXHjTWvDMmlXukxaN9ttjFJMzAGfIW3KbuTkjjNfUvwU8CwfDf4aaT4RhuBcvaRlp5wuBJK7FnIHpknHsBXZ0Ac/wDDbRbrw58PvD2gXsolutO023tZnByC6RhTg+mRx7V0FFFABRRRQAUUUUAFFFFABRRRQAUUUUAFFFFABRRRQAUUUUAFFFFABRRRQBX1C+stPgM99dwW0Q/jlcKP1rEufFli0W7T3juVPSRWBX9OteJahdXeqaq+qX0s93dSZkCucrFH2VR0U/Tn1qfSZ5GV7q3jaKcrwzAgFe2R0P6Vl7QlSuz0XUdcuLknzJiR6DgVkzXbNn5qy7a7eSIed5azAfOqHI+ooMtVe5qi1JPnuazdWtodQtjDJweqOOqn1FSlix4pVWplZqzKWh55cCSGV4JBiRGKsM96j6D5iAPc1s+LLfy9aEij/WxBj9Qcf4flWPc2S3SorMQFYNx3HpXz1aPJNxPSjNuHMirPeKrbIEaaQj5do46kfzFSNbNPMgup0jHO2NTgtnGM57g5q+lutvDtiQBjwM+p55Pp3oktrf7JKkNu95cuNqBY9zyyHoB3/Lpis1FydkZTk/tMcluIl2RKqM2BuPYDuaju7OQLDFoti95qssu2BFQszn+ItjnaO/avRvh18M9YutMju/FsvkTSnc0CgblHZcdv55r1fQ9C0rRYyunWccTMMPJjLt9W6/hXpUMBJu89jnqVk9jynw58Jb/VLeJvFt2YLbAZ7O3IDzN33sOAP9kfnXrGg6JpOg2K2WkWEFnAP4Y1xn3J6k/WtCivUp0401aKOaUnLcKKKK0EFFFFABRSMwVSzHAAyTXi/jD4h6td6jLDpFwbOzjYqjIBvkx3JPSvJzbOMPldNTrXd9kt2ellmVV8xqOFLpu3sj2mivnyPxP4tkXcmsXpHrvFNTxV4rcsE1i+YqCzAHOAOpPFfP8A+vGF/wCfUvw/zPd/1PxP/PyP4/5H0LRXzy3izxQrFW1q8BHUbhQ3izxSrFW1q9Vh1BOD/Kl/r1hP+fcvw/zH/qbif+fkfx/yPoaivnj/AIS7xP8A9By8/wC+h/hT4/FPiySOSRNYvSkYBdtwwM9KFx1hHtSl+H+YnwdiVvUj+P8AkfQlFfPH/CXeJ/8AoOXn/fQ/wpW8WeKFCltavAGGR8w5H5e1L/XrB/8APuX4f5j/ANTcV/z8j+P+R9DUV4z4M+IWq22pRW+sXBu7SVgrO4G+PPfI6ivY3Y/KExluh9vWvo8pzjD5pSdSjfTdPdHg5nldfLqihV67NbMfRUM3lQxNLPOUReWdn2gUsflSRrJHMXRhkMr5BFepdXsedZ2uS0VH5a/33/76pp8sSrEZW3spYLu5IGMn9R+dDaQWJqKZ5a/3n/76pu2Pfs8xt2M43dqdxEtFRIsboHWRmUjIIfINJF5csayRysyMMghuCKV0OzJqKjKKASXYAf7VCojKGWRiCMghuop3ESUVGd0ZGWLKTg56ipKACiiigD5zGpWpa2Fy0UTSBhDGATkjg4/xqq07NPHDcQmS1kb92jLgAZ4w3UN1Ip9jCsltlZCsnkoiEdVwzAkH64/SmCG6WVftE32jcPK80pt+YkY78muRuzsZ6tFmC5W31qWCZcFEMgcnhgMAk+hwQfzraZefWuc12aFtUtGd8xOXiYkdMjb+Pf8AOuh0VjcaVaTE7i8Kkn1OOtUjSnLVokSNj1qxHHUscQ71K+2OJpHZURRksxwAPeqNLnCeIroXWvvAIXjS1iwZH4DEt29hiuW1HxRY2832TTYn1K8J2qkPK59Ce/0Ga6e0+F/i7x5rct1dX9xYaExAE04KvOo/ux9cdcZwOe9e2eAPhv4W8FwL/Zdisl2BhrucBpT9D/CPpXIsEqk3OZrGu4wUep5p8NPhz4j1q0bUPFYbT0mb5LfbhlT0C9efU17J4f8ADej6Gg+wWaLLt2mZhlyPTPYewrXorsp0KdN3ijCU3LcKKKK2JCiiigAooooAKKKKAIryMzWk0SnBdCo/EV81anZT6dfzWVwhSSJipBHUetfTVY+ueGtH1lg19Zo7j+McH86+c4iyH+1qceWXLKN7X21/4Y97Is5/sycuaN4y376Hz1HMqqoeMOU+4SensfUVZ0nVJdPlldYo5fOG2TfkkrnkfjXs3/Cu/DP/AD6N/wB9mj/hXfhn/n1b/vs18pDgrMISUo1Y3Xr/AJH0k+LcDNOMqcrP0/zPKH8SzeaCtnD5asSqsSfp+PrjrTZPEt68LII0Uk53hjnO3bn29vSvWf8AhXfhn/n1b/vs0f8ACu/DP/Pq3/fZrofCubP/AJfx/H/IxXEmWL/lzL8P8zyK11+aCzgtRawusKlQSTkknOf0pE1+6W8e5EUYLvGzqpKg7AcDg++fqM169/wrvwz/AM+rf99mj/hXfhn/AJ9W/wC+zU/6pZpp++jp6+nbsV/rPl2v7qWvp69zyb/hJbvDj7Pb4YHOARnJPX1ABxj2HpVa91q5vLOS2mRSHIO7ccjDM3/sxH0Fexf8K78M/wDPq3/fZo/4V34Z/wCfRv8Avs0S4SzSSs60fx/yCPE+XRd1Sl+H+Z4ro1jcalqcFnbIXkkcDgdBnqa+kIk8iKEE5CoEJ/rVHQ/DmkaKS1haJG56tjJ/OtavpuHsi/smlJSlzSlv20Pns8zn+06keWNox276kd1CtxbSwP8AdkQqcehFZM/hyzlYHzJF+/uK4BO4Ade2MVr+UnbcB6BiBR5S+r/99n/Gvcq4elV+ONzx6depS+B2MWXwzayqfMuZ2YkMTnAJ3ZJwPXj8hUl54etLi0jt/MkRUDD5cfNuZWOfXlRWt5S+r/8AfZ/xo8pfV/8Avs/41l9Qw9muTc1+u17p82xkS+H43SONbhljW6a4I2gnJBGAe3JznrTF8M2Yxummba24Zx1wQD9ec57nmtryl9X/AO+z/jR5S+r/APfZ/wAaTwGHbu4gsbXStzGTD4ft4o5o1mcLLD5JAVRwCSCfU8/j3pLXw7a28U8azTfvoUi3A4KbQACvp0B9jWv5S+r/APfZ/wAaPKX1f/vs/wCNP6jh9Pd2F9cr6+9uYo8MWO928yX5n3DnkH6/yqzpOiwabcvPFIzFo1jwQAAAABgD6fnk960fKX1f/vs/40eUvq//AH2f8acMFh4SUox1QSxdaUXGUtGJMc4jHUkflUlIiKv3Rj1PrS11HMFFFFAHzzDYNYzeTN50bxyHDtwY26FT2/DoaqatZLdTR3TXBeWAHyyAdvPB+UcZ+nNe4eJfCllrEwulY21z0Z1GRIPRh3+teba54J1zSd5s4554t25DEvmY/r/OsJRIa0OH8R8Zun3qYYzsVR/GRhQR+v4iu70q1W0021tVXaIoUQL16ACovDfgPVtY1BLzUIGtLdGDBJc44OeAeuTg59q9V0jw/YafiTZ50/8Az0cZx9B2pxi2EFZtnL6R4avLzEkq/Z4v7zjk/QV1Vn4e0q3RA1qk7qQwaUbufXHStWitFFI0uFFFFUIKKKKACiiigAooooAKKKKACiiigBGOFJwTgdB3ryfUk+OeqeONKvLH/hHdD8Nx3RM9rJI087w4P+txxuPYIeDjJPNes0VtRreyu+VP11JlG/U8/wDihpXizUL5P+Eca+ZZNPnt223YhhhdlbbIMOC0gO0AMrLg5ypHMDf8LUbVEtB5CWYXy3u8QksPN4kC54by85GCO/XivR6KuOKaio8qdvIThre5zfgf/hLc6p/wlTQE/a2FmIkUDycnachjnI29QpznjpXSUUVjOfPK9rFJWQUUUVA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/2Q==">
            <a:extLst>
              <a:ext uri="{FF2B5EF4-FFF2-40B4-BE49-F238E27FC236}">
                <a16:creationId xmlns:a16="http://schemas.microsoft.com/office/drawing/2014/main" id="{F68B4D37-B254-4FBE-B38F-01B6F391F3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02166" y="3733800"/>
            <a:ext cx="1203434" cy="12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b-LU"/>
          </a:p>
        </p:txBody>
      </p:sp>
      <p:sp>
        <p:nvSpPr>
          <p:cNvPr id="28" name="AutoShape 14" descr="data:image/jpg;base64,%20/9j/4AAQSkZJRgABAQEAYABgAAD/2wBDAAUDBAQEAwUEBAQFBQUGBwwIBwcHBw8LCwkMEQ8SEhEPERETFhwXExQaFRERGCEYGh0dHx8fExciJCIeJBweHx7/2wBDAQUFBQcGBw4ICA4eFBEUHh4eHh4eHh4eHh4eHh4eHh4eHh4eHh4eHh4eHh4eHh4eHh4eHh4eHh4eHh4eHh4eHh7/wAARCACdAV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PSvF/A2qXv/Ccm08b+KPEeleI21Cf7NpkoSPTbyEM3lLAdhD/ACbScNvzmt6NB1YyaexMpWaPaKK8sj+MFrY6zqVh4gs9OhS0sLm+WXTdUS9O2AjekigAxuQwwDkHkZ4qXWPiN4k0TRLTUdc8HWum/wBo3UNvZedqyiNDIrNm4k2YiwFA/iyzACtPqNe6Vt/Na+gvaRPTqK5DxT4uv/D3gGLxDdaPDNfySQwizhvAYzJLIsa4l24K5YHOOlYd58Up9FTU7LxN4alsdctI7eS2sre6WdL0Ty+VH5cmFx+8wp3AYznmohhas1eKvrbdf11Bzitz0uivMr/4o32ii+svEnhj7Bq9sLWZLeK9E0c8E86wb1k2jlWblSPTHWs745+LboaXr/h/TreeO80z+ybtJo7jy/O869CeXkfd+4QT0IatIYKrKai+vXTy/wA0J1IpXPXqK8u1f4tP4cTU7TxZ4e/s3V7VIJLW3jvkkiu1mk8tMSkKFw33twGBzzWBrHxEk8TjTdPVYLK/0/xVpC3H9n6ktzBNDLNxtlTGR8pDKR+YNOGArS1a076f11B1YnuFFeI+HviH/wAIvoLWkvlX2p6n4j1SO2F/qC28MccUzFi8r52qBgAAEkkACtzXPGi+LP2f/Fuvaer2V1b6dfwSLDcB/KmiRgSkqcMOhDDsRRLA1YyV9m7X/AFUTPUqK8Y1bx/qmn+DZtJ8VaDeaVLN4elvbG4sNTDvOsMamRd+393JhgRwQeeeK2tS+JWoWo1WXR/C0+raT4eiT+1rtr1UkVvKWR1jQj94yowJyVznAzSeBq9F+Kt99++ge0iem0V418SviDqms+EPF0Pg7RWvNOsNMP2rVTfC3MbyQCUeUuMsVR1Y8r1AHNZnin4nWVjNYQtuntfC8Vtc6kv9sR2slxI0KsFSI/PPsDBiuVBOB83Srhl1aaXf5eXn1uhOrFHvFFeXa78Vr23g1bVtF8Mf2loGj3CW95fveiFnc7Nwij2ktt3rkkrzkCtWx8ba5qOsa/FY+HbMaXo08ttJeXOpiIvKkSuPl2EKh3AbieOTisng6yV2vxXl5+a0K9pE7yivJ7L4yRSWOowyaPbXOsW95a2drbadqUdzBdyXJIjCzAALgq27I4C55qt4f8R+JrXxn47v9X06ys7y0s9OKWVxrAFqgJky/mlcJkdflySv0q/qFVJ82lvNa7f57i9pHoew0V4VqnxC1TxNe+ErzQ9OifUbTxJPYz2UGqK1tcEWbuCJlGGTawblc5UjGa0tQ8ZXet+LfCdpd2k+i6jpviSS01SyFxvQ/wCgyyIQy4DoykMMgcjpxVPL6i37Nvytf/LfbUXtUex0V5BpHxy0++1C0b+y4G0zUHmjsXttRjmu2aNXZfMtl+ZA4Q7eSeVyBmuw+F3i698Z6N/bEun6fa2cqI9ubbUVuW+YElJAFGx14yuTySO1ZVcHWpRcpqy+RUakZOyOvooorlLCiiigAooooAKKKKACiiigAooooAKKKKACiiigAooooAKKKKACvN/EPw517xRcWtt4p8afbdHtb1b2K2ttMW3n3oSYwZg54XPZQTivSK8Y0AeOta0PxF4m07xtdxX1jql9Fa2E9vC9myQyELGw2hwCBjcGyM5rswimryjJR21a7/J2M522aLelfBWJI7ex1fXLa90y10m40mGG20pLWUxTKoLPIrHc42Ag7Rzk963R4R8cHQ20m48dadfQhViH2zw+kgkiAIIkHmgOTxzwOOnNV/CXxUtde8NatrC6VNH/AGXoVrq0i+YP3nnQySbF9MeURk+oqhqnxevLeK/vbHwbc3+n6XplpqWoypfRpJFHcRmQBEYfOVAOeR0rpl9dnJxkldd+X+tb/Mj92l/w43xb4B1HSvgpa+DvD09xfXdvfW0iTCJfk/0pZGZY84CJyQmcALir158LJtZGqXvibxPNqGs3cdvHa3tvaLbrZCCXzY9keWyfMwxyTnGOKzPFHxIuf7C1qx1zRNT0C8g02HU7drHUIpHmt2mWPKyAEKwYgEEHg8Guk+F11dXGueOUuLmaZYPELRwiSQsI0+zwnauegyScD1NEpYmnTcm7O7d9Nb8vX7tgSg3Yzrz4XT61Bq9x4o8TS6jrF/axWsF5b2a262aRSeamyPc2T5gDEk84A4qvqHws1jVoNcm1rxklzqeqRWUaXMOlrEkItZjMh8vzDuyx55FepUVyrG1ls/wXl5eSNPZxPMtT+FD69HqN54o8SSajrdysC2t7DZJDHZCGTzE2REsDl+W3E7hxxVqf4eaneaALO/8AENgt/BqNtf2l3ZaMlusbwOGUPGHO8EjnkdeK9DopfXK2mv4L/IPZxPLrn4SN5v2qz8QrFd2+qXN/YPPpyTxxLcf66GRCf3iluQcqV45rp7rwnNffDjUfCWoahb+dqFnPbTXdpYrAo8xSu5YgSBgEd+cda6qipli6srXe3kgUIo8uu/hTqGsWU8fibxadRnXSZtLsGg09YI7VJVVXk2b2LuQqjJYADOBzVjWPhjfTy6xb6T4sm0vSteRV1e0FksjSsIxE7xOWHlF0UA5DdMjFek0VX12t3/BflYPZxPMdd+Fd00GsWHhjxN/Ymk61bJb39lJYC5X5YhDvjYupRjGqg53D5Qall+GE1pr02p6FrdnapeJAL6C90iO7EjxIIxIjFlKEqoBHzDgHFek0UfXa1rX/AAXlvprstw9nE8G+InhPXLrU9b8PeE7XxPbWms30M11E1vb/ANnM+UMkqysd6LheVAyWHGM13mq/DW11Dw14p0SXVJlXX7/7cZFhB8lwI8LtJw65jGQcZBIrvaKqWOqNRS0t/wAD/JCVNanlifCOac6leah4iiGqXElnNZ3On6YlslpLasxjcR7mDE7yCD1HHFN1D4Talq739/rfi2K71a4urK5imTSlSBGtt+xXhLsJFO85BYdvSvVaKPr9e97/AILy8vJB7KJ5XB8KdUt/Lv7XxXbQazHrTass6aQotw7W/kFPJEnTbznd1q5B8LnV7bUpvEc1xry6yNVur97VdtwfKMJiEYOETyiVHJI6816RRSeNrvr+C+7bbyH7OJ514R+G994XlW10vX7H+yrcSiyhl0aNrm33ZKjz9wLBSeMrkgYJq94E8C3OgeKdU8TalrFvfahqMEcEq2enrZwsEZm8x0DNvkJbG8npxXb0VE8XVne7330QKEUFFFFc5YUUUUAFFFFABRRRQAUUUUAFFFFABRRTZJEjQvI6oo6knAoAdRXN6t4x0uxysZa5cf3OF/OuL1/xxqF8TDbutpC3GVJyPr3/ACrCWJpRdmy/ZTtex6RqGsafZHZNcx+YeiBhkmsK68TXPmfuhEi+hGa8212aOPwrfXFzfNcr5RZWJ4Vh029wc+9aGn3Uj6Zavcf64woZP97AzWilczi/e5WjvtN8WRtKIr6MIDx5i9B9RXToyugdGDKRkEdDXj3mluldh8P9XZmOlTtngtCT+q/1qky2jsq8uh+GviaK01bRIPG62mg6pe3FzNHb6cBdBZmLOizFyB1I3BcjtXqNYUXiSJdOa6u7WaJ1uWgaBAXkQhd2WBAx8vzd+CMZzW9KvOlfl/JP8zOUU9zjte+F96r30XhDXbbRbHUtIi0m9tZ7H7QpiiV0jZCHUqwV2HOQeDViL4YLHo3iXTV1hiNb0W00veYOYRBC8W/rzndnHGMV0MXjLTZL026rJJ8owY0ZssWwq9AMnirMHinTJr42aLceYJxbsTHhQ5zwWPHBUj649RWn1yta1/y6W/yQvZxOV8YfDAeIZJX/ALYNv5mgpo/+o3Y2zxy+Z1/6Z4x79a6Pwp4am0HX/Ed8uoCe11m8W9SAxYaCTy1Rxuz8wOxSOBjnrUtz4khthB50DAzXMkOedqKjYLMQDjsPqR9agh8Vq+nw3bWZjEkgBUyZwphMqnIHXGMjsfWoliasocjen/Df5Iagr3OlornD4w0+OyF1c293EpVWx5YbO5yqgYPOcE/hWtpOp22pLM1uJAIpDGwddpyO+OoHpnGawKLtFFFABRRRQAUUUUAFFFFABRRRQAUUUUAFFFFABRRRQAUUUUAFFFFABRRRQAUUUUAFFFVNR1Gy0+IyXdwkY9OpP0HWk2luBbqK7ure0hM1zNHDGOrO2BXn+vfESQSG30myZeDmecYA+g71weqapd6hIZdSvJLl/QthB9BXNUxUI7anRHDt/Foema18QNPhV10wC6derE4H4DvXDaz4qu9S/eS3TMhGVAOFA+lchqOpoqm3tyDK3AC9F9zVCW/igEVv5g3FcIpPLYrza+JnPqdMKUY6m/c37Nn5iaz5rot0rEsNVF68ygbTGQNueR9fxzVlpONzHHqTXG5G8GpK6LW6G4lgivDI1qsyyNGGwrEdMjvXdB14K/NmvN4Z455jHGdxAJJ7cV3+hfvNKtyeW24OfY4r0svqu7gcmIhH44lyPcT6VseFQyeIbJl6+Zj8CDmqEULMeeOK6vwTpbNefbpFIjiBCE92NemtzkbO0rPn0TSZreO3ksIDCk3niPZhS+CNxHfr3rQqteahYWckcd5fW1u8pxGssqqXPsCeaskZJpemyFy9hbNvUo2Yx8wznB/HmgaVpoYMLC3BDrIP3Y+8BgH6isbx5488I+BbW2ufFmuW+mJcuUgDhmeQgZO1VBYgDqcYHeszxB8XPhtoMOlzar4w0yCLVYRPZuHLiSInAkyoO1M8bmwM55oA63+zbEqqvaxyBJTMu9d21yclhnp1oXTNOWAQLY2wiDmQIIxt3HqcetWIJY54UmhkSSKRQyOhyrKRkEEdRT6AKf8AZWmeTJD9gtvLkbc6+WMMc5yfx5qa2tba2aRre3jiaVt0hVQCx9T61NRQAUUUUAFFFFABRRRQAUUUUAFFFFABRRRQAUUUUAFFFFABRRRQAUUUUAFFIxCjLEAeprG1fXo7X5LVEnk7kvhR+PJNAG1WTq/iHS9NBE1wryD+BOT/APWrhte1PxJebvL1i2SPtCluUB/4FuJ/SuB1G8uoZ2iulaOXrgnIYeoPeuPEYidNaROilSUt2d/rvj+4lDR2eLdPUct+dcPqWsyXEjPLIzse7Ek1hzXZJPzVUkuM9/xryKlec37zO2FKMdkXLm4V25z+ZrIvLyxSYwM++fqI9559vT86lLsTWRrVlNNLHPbna3R2L7QMchj9DWXMwq80Y3iiObUGcsIysdoUViqja5BOGOfUGo1ga5h+yx+ZH5E7fvWHAUnsT1PSp3htRKYliF1OHMigjAVu/wCozWn9jluJw00u0KchEOc9cZpNnOoOTfM7mdAscVyrxKbm6PJZRgdME/jitCLT7i6O67lIX/nmtWp4Y7W3kZF8qNAXlZRzj0Huf0qtbtq91ew6b4V02TUby4iDuAxkSA+pP+JAq6dKVR2iinaHxbf195oeXZ6bbGWZ4reIdWY4yf607w5oOv674g+0aL9qA3gqwJCqPU9gK7fwN8EZZLyHWPHeotfXKHclnG37tD7n+g/OvZ7CytLC2W3sreOCJeiouBXrYfBez1k9Thxf+0WjskYmj+F4YFV75xNJgZVeFz/WuhjRI0EcahVAwABgCnUV6FhBXxbpXhDTfjZ4z+M/iDxdNdz3Ogl7TRQJ2VbPaJdrAA4OPKHB4OT3r7Sr5j8Y/CL4s+HvGnjS5+Ft5ob6J42jIv0vmKSWbtkMyY4J+d8Hn73TgGgDi/CWq6xrnwa+H/jxNR1q48XaUmoaRZxW+inVBfRnA2yLkbDtCjeT65qvqnw18TeDfA+kaXpv9rXHjTWvDMmlXukxaN9ttjFJMzAGfIW3KbuTkjjNfUvwU8CwfDf4aaT4RhuBcvaRlp5wuBJK7FnIHpknHsBXZ0Ac/wDDbRbrw58PvD2gXsolutO023tZnByC6RhTg+mRx7V0FFFABRRRQAUUUUAFFFFABRRRQAUUUUAFFFFABRRRQAUUUUAFFFFABRRRQBX1C+stPgM99dwW0Q/jlcKP1rEufFli0W7T3juVPSRWBX9OteJahdXeqaq+qX0s93dSZkCucrFH2VR0U/Tn1qfSZ5GV7q3jaKcrwzAgFe2R0P6Vl7QlSuz0XUdcuLknzJiR6DgVkzXbNn5qy7a7eSIed5azAfOqHI+ooMtVe5qi1JPnuazdWtodQtjDJweqOOqn1FSlix4pVWplZqzKWh55cCSGV4JBiRGKsM96j6D5iAPc1s+LLfy9aEij/WxBj9Qcf4flWPc2S3SorMQFYNx3HpXz1aPJNxPSjNuHMirPeKrbIEaaQj5do46kfzFSNbNPMgup0jHO2NTgtnGM57g5q+lutvDtiQBjwM+p55Pp3oktrf7JKkNu95cuNqBY9zyyHoB3/Lpis1FydkZTk/tMcluIl2RKqM2BuPYDuaju7OQLDFoti95qssu2BFQszn+ItjnaO/avRvh18M9YutMju/FsvkTSnc0CgblHZcdv55r1fQ9C0rRYyunWccTMMPJjLt9W6/hXpUMBJu89jnqVk9jynw58Jb/VLeJvFt2YLbAZ7O3IDzN33sOAP9kfnXrGg6JpOg2K2WkWEFnAP4Y1xn3J6k/WtCivUp0401aKOaUnLcKKKK0EFFFFABRSMwVSzHAAyTXi/jD4h6td6jLDpFwbOzjYqjIBvkx3JPSvJzbOMPldNTrXd9kt2ellmVV8xqOFLpu3sj2mivnyPxP4tkXcmsXpHrvFNTxV4rcsE1i+YqCzAHOAOpPFfP8A+vGF/wCfUvw/zPd/1PxP/PyP4/5H0LRXzy3izxQrFW1q8BHUbhQ3izxSrFW1q9Vh1BOD/Kl/r1hP+fcvw/zH/qbif+fkfx/yPoaivnj/AIS7xP8A9By8/wC+h/hT4/FPiySOSRNYvSkYBdtwwM9KFx1hHtSl+H+YnwdiVvUj+P8AkfQlFfPH/CXeJ/8AoOXn/fQ/wpW8WeKFCltavAGGR8w5H5e1L/XrB/8APuX4f5j/ANTcV/z8j+P+R9DUV4z4M+IWq22pRW+sXBu7SVgrO4G+PPfI6ivY3Y/KExluh9vWvo8pzjD5pSdSjfTdPdHg5nldfLqihV67NbMfRUM3lQxNLPOUReWdn2gUsflSRrJHMXRhkMr5BFepdXsedZ2uS0VH5a/33/76pp8sSrEZW3spYLu5IGMn9R+dDaQWJqKZ5a/3n/76pu2Pfs8xt2M43dqdxEtFRIsboHWRmUjIIfINJF5csayRysyMMghuCKV0OzJqKjKKASXYAf7VCojKGWRiCMghuop3ESUVGd0ZGWLKTg56ipKACiiigD5zGpWpa2Fy0UTSBhDGATkjg4/xqq07NPHDcQmS1kb92jLgAZ4w3UN1Ip9jCsltlZCsnkoiEdVwzAkH64/SmCG6WVftE32jcPK80pt+YkY78muRuzsZ6tFmC5W31qWCZcFEMgcnhgMAk+hwQfzraZefWuc12aFtUtGd8xOXiYkdMjb+Pf8AOuh0VjcaVaTE7i8Kkn1OOtUjSnLVokSNj1qxHHUscQ71K+2OJpHZURRksxwAPeqNLnCeIroXWvvAIXjS1iwZH4DEt29hiuW1HxRY2832TTYn1K8J2qkPK59Ce/0Ga6e0+F/i7x5rct1dX9xYaExAE04KvOo/ux9cdcZwOe9e2eAPhv4W8FwL/Zdisl2BhrucBpT9D/CPpXIsEqk3OZrGu4wUep5p8NPhz4j1q0bUPFYbT0mb5LfbhlT0C9efU17J4f8ADej6Gg+wWaLLt2mZhlyPTPYewrXorsp0KdN3ijCU3LcKKKK2JCiiigAooooAKKKKAIryMzWk0SnBdCo/EV81anZT6dfzWVwhSSJipyOo9a+mqx9c8NaPrLBr6zR3H8Y4P5185xFkP9rU48suWUb2vtr/AMMe9kWc/wBmTlzRvGW/fQ+eo5lVVDxhyn3CT09j6irOk6pLp8srrFHL5w2yb8klc8j8a9m/4V34Z/59G/77NH/Cu/DP/Pq3/fZr5SHBWYQkpRqxuvX/ACPpJ8W4GacZU5Wfp/meUP4lm80FbOHy1YlVYk/T8fXHWmyeJb14WQRopJzvDHOdu3Pt7eles/8ACu/DP/Pq3/fZo/4V34Z/59W/77NdD4VzZ/8AL+P4/wCRiuJMsX/LmX4f5nkVrr80FnBai1hdYVKgknJJOc/pSJr90t49yIowXeNnVSVB2A4HB98/UZr17/hXfhn/AJ9W/wC+zR/wrvwz/wA+rf8AfZqf9Us00/fR09fTt2K/1ny7X91LX09e55N/wkt3hx9nt8MDnAIzknr6gA4x7D0qte61c3lnJbTIpDkHduORhmb/ANmI+gr2L/hXfhn/AJ9W/wC+zR/wrvwz/wA+jf8AfZolwlmklZ1o/j/kEeJ8ui7qlL8P8zxXRrG41LU4LO2QvJI4HA6DPU19IRJ5EUIJyFQIT/WqOh+HNI0UlrC0SNz1bGT+da1fTcPZF/ZNKSlLmlLftofPZ5nP9p1I8sbRjt31I7qFbi2lgf7siFTj0IrJn8OWcrA+ZIv39xXAJ3ADr2xitfyk7bgPQMQKPKX1f/vs/wCNe5Vw9Kr8cbnj069Sl8DsYsvhm1lU+ZczsxIYnOATuyTgevH5CpLzw9aXFpHb+ZIioGHy4+bcysc+vKitbyl9X/77P+NHlL6v/wB9n/GsvqGHs1ybmv12vdPm2MiXw/G6RxrcMsa3TXBG0E5IIwD25Oc9aYvhmzGN00zbW3DOOuCAfrznPc81teUvq/8A32f8aPKX1f8A77P+NJ4DDt3cQWNrpW5jJh8P28Uc0azOFlh8kgKo4BJBPqefx70lr4dtbeKeNZpv30KRbgcFNoABX06A+xrX8pfV/wDvs/40eUvq/wD32f8AGn9Rw+nu7C+uV9fe3MUeGLHe7eZL8z7hzyD9f5VZ0nRYNNuXnikZi0ax4IAAAAAwB9Pzye9aPlL6v/32f8aPKX1f/vs/404YLDwkpRjqgli60ouMpaMSY5xGOpI/KpKREVfujHqfWlrqOYKKKKAPnmGwaxm8mbzo3jkOHbgxt0Knt+HQ1U1ayW6mjumuC8sAPlkA7eeD8o4z9Oa9w8S+FLLWJhdKxtrnozqMiQejDv8AWvNtc8E65pO82cc88W7chiXzMf1/nWEokNaHD+I+M3T71MMZ2Ko/jIwoI/X8RXd6Varaaba2qrtEUKIF69ABUXhvwHq2sagl5qEDWlujBgkuccHPAPXJwc+1eq6R4fsNPxJs86f/AJ6OM4+g7U4xbCCs2zl9I8NXl5iSVfs8X95xyfoK6qz8PaVboga1Sd1IYNKN3PrjpWrRWiikaXCiiiqEFFFFABRRRQAUUUUAFFFFABRRRQAjHCk4JwOg715PqSfHPVPHGlXlj/wjuh+G47ome1kkaed4cH/W443HsEPBxknmvWaK2o1vZXfKn66kyjfqef8AxQ0rxZqF8n/CONfMsmnz27bbsQwwuyttkGHBaQHaAGVlwc5UjmBv+FqNqiWg8hLML5b3eISWHm8SBc8N5ecjBHfrxXo9FXHFNRUeVO3kJw1vc5vwP/wludU/4SpoCftbCzESKB5OTtOQxzkbeoU5zx0rpKKKxnPnle1ikrIKKKK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9k=">
            <a:extLst>
              <a:ext uri="{FF2B5EF4-FFF2-40B4-BE49-F238E27FC236}">
                <a16:creationId xmlns:a16="http://schemas.microsoft.com/office/drawing/2014/main" id="{452D637B-14CF-48C7-9838-53731ED96C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b-L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F07982-DC54-4CAD-A4CC-9AE75B71FC1C}"/>
              </a:ext>
            </a:extLst>
          </p:cNvPr>
          <p:cNvGrpSpPr/>
          <p:nvPr/>
        </p:nvGrpSpPr>
        <p:grpSpPr>
          <a:xfrm rot="21165938">
            <a:off x="902710" y="1557935"/>
            <a:ext cx="1827193" cy="1080325"/>
            <a:chOff x="5279852" y="4944460"/>
            <a:chExt cx="2332684" cy="19135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D7A28B-36F3-F047-8998-0050F5E56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281" t="19125" r="7182"/>
            <a:stretch/>
          </p:blipFill>
          <p:spPr>
            <a:xfrm>
              <a:off x="5279852" y="4944460"/>
              <a:ext cx="1982777" cy="19135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03C88AA-B261-4B00-BD28-748CF4FAE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11" t="8745" r="56794" b="14562"/>
            <a:stretch/>
          </p:blipFill>
          <p:spPr>
            <a:xfrm>
              <a:off x="6033769" y="5450304"/>
              <a:ext cx="1578767" cy="12801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F462F2-DDB3-45E6-B6B3-65BDD3603B06}"/>
              </a:ext>
            </a:extLst>
          </p:cNvPr>
          <p:cNvSpPr/>
          <p:nvPr/>
        </p:nvSpPr>
        <p:spPr>
          <a:xfrm>
            <a:off x="3943621" y="1228901"/>
            <a:ext cx="6467565" cy="25423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bg1"/>
                </a:solidFill>
              </a:rPr>
              <a:t>What?</a:t>
            </a:r>
            <a:r>
              <a:rPr lang="en-GB" dirty="0">
                <a:solidFill>
                  <a:schemeClr val="bg1"/>
                </a:solidFill>
              </a:rPr>
              <a:t> collecting trash and evaluating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bg1"/>
                </a:solidFill>
              </a:rPr>
              <a:t>Where?</a:t>
            </a:r>
            <a:r>
              <a:rPr lang="en-GB" dirty="0">
                <a:solidFill>
                  <a:schemeClr val="bg1"/>
                </a:solidFill>
              </a:rPr>
              <a:t> in &amp; outside school campus (</a:t>
            </a:r>
            <a:r>
              <a:rPr lang="en-GB" dirty="0" err="1">
                <a:solidFill>
                  <a:schemeClr val="bg1"/>
                </a:solidFill>
              </a:rPr>
              <a:t>Merl</a:t>
            </a:r>
            <a:r>
              <a:rPr lang="en-GB" dirty="0">
                <a:solidFill>
                  <a:schemeClr val="bg1"/>
                </a:solidFill>
              </a:rPr>
              <a:t> Parc,…)</a:t>
            </a:r>
            <a:endParaRPr lang="en-GB" b="1" u="sn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bg1"/>
                </a:solidFill>
              </a:rPr>
              <a:t>When?</a:t>
            </a:r>
            <a:r>
              <a:rPr lang="en-GB" dirty="0">
                <a:solidFill>
                  <a:schemeClr val="bg1"/>
                </a:solidFill>
              </a:rPr>
              <a:t> once a year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bg1"/>
                </a:solidFill>
              </a:rPr>
              <a:t>Who?</a:t>
            </a:r>
            <a:r>
              <a:rPr lang="en-GB" dirty="0">
                <a:solidFill>
                  <a:schemeClr val="bg1"/>
                </a:solidFill>
              </a:rPr>
              <a:t> the students/teachers that wish to contribute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bg1"/>
                </a:solidFill>
              </a:rPr>
              <a:t>How?</a:t>
            </a:r>
            <a:r>
              <a:rPr lang="en-GB" dirty="0">
                <a:solidFill>
                  <a:schemeClr val="bg1"/>
                </a:solidFill>
              </a:rPr>
              <a:t> we’d provide hygienic gloves, biodegradable bags (&amp; trash grippers if needed)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4197E5-1977-4357-A6F2-A21DED5A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091" y="157870"/>
            <a:ext cx="3028017" cy="185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ástupný objekt pre obsah 4">
            <a:extLst>
              <a:ext uri="{FF2B5EF4-FFF2-40B4-BE49-F238E27FC236}">
                <a16:creationId xmlns:a16="http://schemas.microsoft.com/office/drawing/2014/main" id="{9CBCA23A-2430-4837-A107-BA8E0780A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9" y="4201612"/>
            <a:ext cx="2933542" cy="2200156"/>
          </a:xfr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75818725-6F72-4AA5-B1F6-3A44511CCF60}"/>
              </a:ext>
            </a:extLst>
          </p:cNvPr>
          <p:cNvSpPr txBox="1"/>
          <p:nvPr/>
        </p:nvSpPr>
        <p:spPr>
          <a:xfrm>
            <a:off x="783862" y="3185663"/>
            <a:ext cx="2567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Walks </a:t>
            </a:r>
            <a:r>
              <a:rPr lang="sk-SK" dirty="0">
                <a:solidFill>
                  <a:schemeClr val="bg1"/>
                </a:solidFill>
              </a:rPr>
              <a:t>around</a:t>
            </a:r>
            <a:r>
              <a:rPr lang="en-GB" dirty="0">
                <a:solidFill>
                  <a:schemeClr val="bg1"/>
                </a:solidFill>
              </a:rPr>
              <a:t> our city, where we collected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the trash from the streets</a:t>
            </a:r>
          </a:p>
        </p:txBody>
      </p:sp>
    </p:spTree>
    <p:extLst>
      <p:ext uri="{BB962C8B-B14F-4D97-AF65-F5344CB8AC3E}">
        <p14:creationId xmlns:p14="http://schemas.microsoft.com/office/powerpoint/2010/main" val="2720988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E95866C-859C-484F-957B-621BCD8017F7}"/>
              </a:ext>
            </a:extLst>
          </p:cNvPr>
          <p:cNvSpPr/>
          <p:nvPr/>
        </p:nvSpPr>
        <p:spPr>
          <a:xfrm rot="21398492">
            <a:off x="6153009" y="1371239"/>
            <a:ext cx="4891551" cy="46630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07129" y="164188"/>
            <a:ext cx="6692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Project 2: Environmental lessons by students for students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4551859-9CCC-4BD1-98EA-3D4121AB04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5628" y="4580965"/>
            <a:ext cx="2706372" cy="2282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61D3A-E7C2-4402-AFCA-44379105E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42" y="1618799"/>
            <a:ext cx="4933543" cy="2973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513727-3CD7-40BE-9353-9E3785108582}"/>
              </a:ext>
            </a:extLst>
          </p:cNvPr>
          <p:cNvSpPr txBox="1"/>
          <p:nvPr/>
        </p:nvSpPr>
        <p:spPr>
          <a:xfrm>
            <a:off x="6222173" y="1468446"/>
            <a:ext cx="4954772" cy="4481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Environment lessons from older students to younger students in different schools, peer-to-peer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Subject: </a:t>
            </a:r>
            <a:r>
              <a:rPr lang="en-GB" dirty="0">
                <a:solidFill>
                  <a:schemeClr val="bg1"/>
                </a:solidFill>
              </a:rPr>
              <a:t>Educating students on what they can do in practice to protect our environment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b-L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workshop over 2 hours </a:t>
            </a:r>
            <a:r>
              <a:rPr lang="lb-L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(for example in the context of a tutoring lesson)</a:t>
            </a: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Involving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geography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scientists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36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02752F4-9FCB-4D95-90C7-107657FC1202}"/>
              </a:ext>
            </a:extLst>
          </p:cNvPr>
          <p:cNvGrpSpPr/>
          <p:nvPr/>
        </p:nvGrpSpPr>
        <p:grpSpPr>
          <a:xfrm>
            <a:off x="0" y="0"/>
            <a:ext cx="12192000" cy="6863922"/>
            <a:chOff x="0" y="0"/>
            <a:chExt cx="12192000" cy="68639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163BFD-952F-46FE-A21D-ECC834252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072"/>
            <a:stretch/>
          </p:blipFill>
          <p:spPr>
            <a:xfrm>
              <a:off x="7570885" y="1556"/>
              <a:ext cx="4621115" cy="685644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B7D6BE-CD9D-43B6-92CD-09107949B34F}"/>
                </a:ext>
              </a:extLst>
            </p:cNvPr>
            <p:cNvSpPr/>
            <p:nvPr/>
          </p:nvSpPr>
          <p:spPr>
            <a:xfrm>
              <a:off x="0" y="0"/>
              <a:ext cx="7774567" cy="6863922"/>
            </a:xfrm>
            <a:prstGeom prst="rect">
              <a:avLst/>
            </a:prstGeom>
            <a:solidFill>
              <a:srgbClr val="EB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33A7054-FD32-43A0-8BCD-5D5483C5F1DF}"/>
              </a:ext>
            </a:extLst>
          </p:cNvPr>
          <p:cNvSpPr/>
          <p:nvPr/>
        </p:nvSpPr>
        <p:spPr>
          <a:xfrm rot="21355411">
            <a:off x="4631813" y="2997361"/>
            <a:ext cx="5274862" cy="160073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7DCBB1-4098-47EA-A187-5F1D019E64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315676"/>
            <a:ext cx="590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3 – Coffee Culture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0FFEED-CD73-4252-A261-B52E2B6DE2A9}"/>
              </a:ext>
            </a:extLst>
          </p:cNvPr>
          <p:cNvSpPr txBox="1">
            <a:spLocks/>
          </p:cNvSpPr>
          <p:nvPr/>
        </p:nvSpPr>
        <p:spPr>
          <a:xfrm>
            <a:off x="4673174" y="3119264"/>
            <a:ext cx="5139019" cy="15150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lang="lb-LU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rid of the plastic coffee-cups at the vending machine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kumimoji="0" lang="lb-L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Bring</a:t>
            </a:r>
            <a:r>
              <a:rPr kumimoji="0" lang="lb-L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lb-L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kumimoji="0" lang="lb-L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lb-L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endParaRPr kumimoji="0" lang="lb-L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lb-LU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 reusable cups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endParaRPr kumimoji="0" lang="lb-L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Chart, funnel chart&#10;&#10;Description automatically generated">
            <a:extLst>
              <a:ext uri="{FF2B5EF4-FFF2-40B4-BE49-F238E27FC236}">
                <a16:creationId xmlns:a16="http://schemas.microsoft.com/office/drawing/2014/main" id="{5EFD3491-C8D7-45A2-BD49-594CD5A3C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2460265"/>
            <a:ext cx="4589437" cy="319348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005291B-BB65-48F8-AA19-38A159642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4" y="2080567"/>
            <a:ext cx="3804481" cy="3804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1A48B2-A4DD-4FBB-8327-D75F14F85A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5097"/>
          <a:stretch/>
        </p:blipFill>
        <p:spPr>
          <a:xfrm>
            <a:off x="4499983" y="2013391"/>
            <a:ext cx="3923328" cy="7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3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56CE8-FFE7-4DB7-BADE-EA46AA635C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315676"/>
            <a:ext cx="590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4 – Meatless Monday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2E4B6A-F61E-41EB-9F14-8EABDE9841A6}"/>
              </a:ext>
            </a:extLst>
          </p:cNvPr>
          <p:cNvSpPr/>
          <p:nvPr/>
        </p:nvSpPr>
        <p:spPr>
          <a:xfrm rot="21402131">
            <a:off x="460383" y="1494026"/>
            <a:ext cx="7837810" cy="4070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383D5-0465-40FE-B251-FB29D11D6CF4}"/>
              </a:ext>
            </a:extLst>
          </p:cNvPr>
          <p:cNvSpPr txBox="1"/>
          <p:nvPr/>
        </p:nvSpPr>
        <p:spPr>
          <a:xfrm rot="21405949">
            <a:off x="632562" y="1518790"/>
            <a:ext cx="78270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dam Warren pro" panose="02000000000000000000" pitchFamily="2" charset="0"/>
              </a:rPr>
              <a:t>Poll results from the school community are largely in favour </a:t>
            </a:r>
            <a:endParaRPr lang="en-US" dirty="0">
              <a:solidFill>
                <a:schemeClr val="bg1"/>
              </a:solidFill>
              <a:latin typeface="Adam Warren pr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1C0B91-ED23-413A-9902-49AD3D5B2B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2B0335-247E-4B5A-B962-C61B1DEB4370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496BB7A-7D75-4C3D-8F09-C76F9BABB2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sp>
        <p:nvSpPr>
          <p:cNvPr id="17" name="Textfeld 9">
            <a:extLst>
              <a:ext uri="{FF2B5EF4-FFF2-40B4-BE49-F238E27FC236}">
                <a16:creationId xmlns:a16="http://schemas.microsoft.com/office/drawing/2014/main" id="{EFE26B8F-E691-4B01-8B41-4D42F5AF2F1D}"/>
              </a:ext>
            </a:extLst>
          </p:cNvPr>
          <p:cNvSpPr txBox="1"/>
          <p:nvPr/>
        </p:nvSpPr>
        <p:spPr>
          <a:xfrm>
            <a:off x="294750" y="2058099"/>
            <a:ext cx="116025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de-DE" dirty="0"/>
              <a:t>Wéi </a:t>
            </a:r>
            <a:r>
              <a:rPr lang="de-DE" dirty="0" err="1"/>
              <a:t>motivéiert</a:t>
            </a:r>
            <a:r>
              <a:rPr lang="de-DE" dirty="0"/>
              <a:t> bass du fir selwer e </a:t>
            </a:r>
            <a:r>
              <a:rPr lang="de-DE" dirty="0" err="1"/>
              <a:t>Bäitrag</a:t>
            </a:r>
            <a:r>
              <a:rPr lang="de-DE" dirty="0"/>
              <a:t> zur </a:t>
            </a:r>
            <a:r>
              <a:rPr lang="de-DE" dirty="0" err="1"/>
              <a:t>Ëmwelt</a:t>
            </a:r>
            <a:r>
              <a:rPr lang="de-DE" dirty="0"/>
              <a:t> ze </a:t>
            </a:r>
            <a:r>
              <a:rPr lang="de-DE" dirty="0" err="1"/>
              <a:t>leeschten</a:t>
            </a:r>
            <a:r>
              <a:rPr lang="de-DE" dirty="0"/>
              <a:t>? </a:t>
            </a:r>
            <a:r>
              <a:rPr lang="de-DE" sz="1200" dirty="0"/>
              <a:t>(1 </a:t>
            </a:r>
            <a:r>
              <a:rPr lang="de-DE" sz="1200" dirty="0" err="1"/>
              <a:t>wéineg</a:t>
            </a:r>
            <a:r>
              <a:rPr lang="de-DE" sz="1200" dirty="0"/>
              <a:t> </a:t>
            </a:r>
            <a:r>
              <a:rPr lang="de-DE" sz="1200" dirty="0" err="1"/>
              <a:t>motivéiert</a:t>
            </a:r>
            <a:r>
              <a:rPr lang="de-DE" sz="1200" dirty="0"/>
              <a:t> – 5 </a:t>
            </a:r>
            <a:r>
              <a:rPr lang="de-DE" sz="1200" dirty="0" err="1"/>
              <a:t>vill</a:t>
            </a:r>
            <a:r>
              <a:rPr lang="de-DE" sz="1200" dirty="0"/>
              <a:t> </a:t>
            </a:r>
            <a:r>
              <a:rPr lang="de-DE" sz="1200" dirty="0" err="1"/>
              <a:t>motivéiert</a:t>
            </a:r>
            <a:r>
              <a:rPr lang="de-DE" sz="1200" dirty="0"/>
              <a:t>)</a:t>
            </a:r>
          </a:p>
          <a:p>
            <a:r>
              <a:rPr lang="de-DE" dirty="0">
                <a:solidFill>
                  <a:schemeClr val="accent1"/>
                </a:solidFill>
              </a:rPr>
              <a:t>3,85 / 5</a:t>
            </a:r>
            <a:endParaRPr lang="de-D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957FE8-0827-46D2-8ACD-0C9C2B6F555A}"/>
              </a:ext>
            </a:extLst>
          </p:cNvPr>
          <p:cNvSpPr/>
          <p:nvPr/>
        </p:nvSpPr>
        <p:spPr>
          <a:xfrm>
            <a:off x="258245" y="3831604"/>
            <a:ext cx="11678194" cy="28015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Diagramm 22">
            <a:extLst>
              <a:ext uri="{FF2B5EF4-FFF2-40B4-BE49-F238E27FC236}">
                <a16:creationId xmlns:a16="http://schemas.microsoft.com/office/drawing/2014/main" id="{1E784060-FB44-4F14-AF18-333DD84DA3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752144"/>
              </p:ext>
            </p:extLst>
          </p:nvPr>
        </p:nvGraphicFramePr>
        <p:xfrm>
          <a:off x="6405096" y="3840069"/>
          <a:ext cx="2528169" cy="279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Diagramm 33">
            <a:extLst>
              <a:ext uri="{FF2B5EF4-FFF2-40B4-BE49-F238E27FC236}">
                <a16:creationId xmlns:a16="http://schemas.microsoft.com/office/drawing/2014/main" id="{1023590A-667F-4EDB-AB7C-E5A5ED5584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841635"/>
              </p:ext>
            </p:extLst>
          </p:nvPr>
        </p:nvGraphicFramePr>
        <p:xfrm>
          <a:off x="8933264" y="3840070"/>
          <a:ext cx="3012159" cy="279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Diagramm 36">
            <a:extLst>
              <a:ext uri="{FF2B5EF4-FFF2-40B4-BE49-F238E27FC236}">
                <a16:creationId xmlns:a16="http://schemas.microsoft.com/office/drawing/2014/main" id="{0FA84B30-BB05-49B1-96D3-4CCCB3AFE5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270708"/>
              </p:ext>
            </p:extLst>
          </p:nvPr>
        </p:nvGraphicFramePr>
        <p:xfrm>
          <a:off x="3378867" y="3840069"/>
          <a:ext cx="3026229" cy="279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xtfeld 41">
            <a:extLst>
              <a:ext uri="{FF2B5EF4-FFF2-40B4-BE49-F238E27FC236}">
                <a16:creationId xmlns:a16="http://schemas.microsoft.com/office/drawing/2014/main" id="{ABE5B744-7B28-4D52-90F9-6BD5D9ACD57A}"/>
              </a:ext>
            </a:extLst>
          </p:cNvPr>
          <p:cNvSpPr txBox="1"/>
          <p:nvPr/>
        </p:nvSpPr>
        <p:spPr>
          <a:xfrm>
            <a:off x="294749" y="2887975"/>
            <a:ext cx="1160250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/>
              <a:t>Fir</a:t>
            </a:r>
            <a:r>
              <a:rPr lang="de-DE" dirty="0"/>
              <a:t> </a:t>
            </a:r>
            <a:r>
              <a:rPr lang="de-DE" dirty="0" err="1"/>
              <a:t>wéi</a:t>
            </a:r>
            <a:r>
              <a:rPr lang="de-DE" dirty="0"/>
              <a:t> </a:t>
            </a:r>
            <a:r>
              <a:rPr lang="de-DE" dirty="0" err="1"/>
              <a:t>problematesch</a:t>
            </a:r>
            <a:r>
              <a:rPr lang="de-DE" dirty="0"/>
              <a:t> </a:t>
            </a:r>
            <a:r>
              <a:rPr lang="de-DE" dirty="0" err="1"/>
              <a:t>häls</a:t>
            </a:r>
            <a:r>
              <a:rPr lang="de-DE" dirty="0"/>
              <a:t> du den Impakt </a:t>
            </a:r>
            <a:r>
              <a:rPr lang="de-DE" dirty="0" err="1"/>
              <a:t>vun</a:t>
            </a:r>
            <a:r>
              <a:rPr lang="de-DE" dirty="0"/>
              <a:t> der </a:t>
            </a:r>
            <a:r>
              <a:rPr lang="de-DE" dirty="0" err="1"/>
              <a:t>Fleeschproduktion</a:t>
            </a:r>
            <a:r>
              <a:rPr lang="de-DE" dirty="0"/>
              <a:t> </a:t>
            </a:r>
            <a:r>
              <a:rPr lang="de-DE" dirty="0" err="1"/>
              <a:t>op</a:t>
            </a:r>
            <a:r>
              <a:rPr lang="de-DE" dirty="0"/>
              <a:t> </a:t>
            </a:r>
            <a:r>
              <a:rPr lang="de-DE" dirty="0" err="1"/>
              <a:t>d‘Ëmwelt</a:t>
            </a:r>
            <a:r>
              <a:rPr lang="de-DE" dirty="0"/>
              <a:t>? </a:t>
            </a:r>
            <a:r>
              <a:rPr lang="de-DE" sz="1200" dirty="0"/>
              <a:t>(1 </a:t>
            </a:r>
            <a:r>
              <a:rPr lang="de-DE" sz="1200" dirty="0" err="1"/>
              <a:t>wéineg</a:t>
            </a:r>
            <a:r>
              <a:rPr lang="de-DE" sz="1200" dirty="0"/>
              <a:t> </a:t>
            </a:r>
            <a:r>
              <a:rPr lang="de-DE" sz="1200" dirty="0" err="1"/>
              <a:t>problematesch</a:t>
            </a:r>
            <a:r>
              <a:rPr lang="de-DE" sz="1200" dirty="0"/>
              <a:t> – 5 immens </a:t>
            </a:r>
            <a:r>
              <a:rPr lang="de-DE" sz="1200" dirty="0" err="1"/>
              <a:t>problematesch</a:t>
            </a:r>
            <a:r>
              <a:rPr lang="de-DE" sz="1200" dirty="0"/>
              <a:t>)</a:t>
            </a:r>
            <a:endParaRPr lang="de-DE" sz="1600" dirty="0"/>
          </a:p>
          <a:p>
            <a:pPr algn="l"/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3,63 </a:t>
            </a:r>
            <a:r>
              <a:rPr lang="de-LU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-webkit-standard"/>
              </a:rPr>
              <a:t>/ 5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3" name="Diagramm 5">
            <a:extLst>
              <a:ext uri="{FF2B5EF4-FFF2-40B4-BE49-F238E27FC236}">
                <a16:creationId xmlns:a16="http://schemas.microsoft.com/office/drawing/2014/main" id="{CA956AE5-4697-4055-AAD1-3595124C9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425447"/>
              </p:ext>
            </p:extLst>
          </p:nvPr>
        </p:nvGraphicFramePr>
        <p:xfrm>
          <a:off x="270914" y="3840069"/>
          <a:ext cx="3122023" cy="2793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60826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D8F2B2-7A6E-4644-B906-9C73A757F6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1" y="315676"/>
            <a:ext cx="590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4 – Meatless Monday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1784502-E7E9-4700-B0B7-97BC2A054B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8781" y="5066035"/>
            <a:ext cx="1453217" cy="1797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5BC38-D837-49A7-B075-5B8350D99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64" t="7284" b="39695"/>
          <a:stretch/>
        </p:blipFill>
        <p:spPr>
          <a:xfrm>
            <a:off x="5284178" y="1697567"/>
            <a:ext cx="5104234" cy="285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0E10BD-BF0A-4B7C-BFC5-B9EFE297A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84" r="56786"/>
          <a:stretch/>
        </p:blipFill>
        <p:spPr>
          <a:xfrm>
            <a:off x="1270352" y="1494749"/>
            <a:ext cx="3853797" cy="49967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D6FCDF-0C51-4782-BD1D-5A1DA4BAD297}"/>
              </a:ext>
            </a:extLst>
          </p:cNvPr>
          <p:cNvSpPr/>
          <p:nvPr/>
        </p:nvSpPr>
        <p:spPr>
          <a:xfrm>
            <a:off x="7036776" y="2664069"/>
            <a:ext cx="3191607" cy="30333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C0CDA7F-F4B9-49F1-98EC-EBCF6884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23" y="4312137"/>
            <a:ext cx="3449515" cy="2299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872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6D96C6-A764-4A86-A334-E6496F1C870C}"/>
              </a:ext>
            </a:extLst>
          </p:cNvPr>
          <p:cNvSpPr/>
          <p:nvPr/>
        </p:nvSpPr>
        <p:spPr>
          <a:xfrm rot="192257">
            <a:off x="8598789" y="1395639"/>
            <a:ext cx="3126393" cy="49478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27ECD-63DB-4238-81B4-DD2034F335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5E653-4E6A-443F-A387-32ADADA74454}"/>
              </a:ext>
            </a:extLst>
          </p:cNvPr>
          <p:cNvSpPr txBox="1"/>
          <p:nvPr/>
        </p:nvSpPr>
        <p:spPr>
          <a:xfrm>
            <a:off x="2067210" y="315676"/>
            <a:ext cx="690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</a:t>
            </a:r>
            <a:r>
              <a:rPr lang="en-GB" sz="2800" dirty="0">
                <a:solidFill>
                  <a:prstClr val="white"/>
                </a:solidFill>
                <a:latin typeface="Calibri Light" panose="020F0302020204030204"/>
              </a:rPr>
              <a:t>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– Insect Hotels at different schools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618D9-7AD6-47C7-BCC2-E899FE94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34" y="1747338"/>
            <a:ext cx="7955114" cy="4606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395A16-8326-4176-AF20-48E52DE6C005}"/>
              </a:ext>
            </a:extLst>
          </p:cNvPr>
          <p:cNvSpPr txBox="1"/>
          <p:nvPr/>
        </p:nvSpPr>
        <p:spPr>
          <a:xfrm>
            <a:off x="8600201" y="1617812"/>
            <a:ext cx="3117987" cy="4446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B</a:t>
            </a:r>
            <a:r>
              <a:rPr lang="en-US" b="1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ug hotels</a:t>
            </a:r>
            <a:r>
              <a:rPr lang="en-US" b="0" i="0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will provide a great place for insects to live, lay their eggs and hibernate.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Biodiversity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Urban biotope for insects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Supports ecological balance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Good for pollinators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25CEB-62E7-4BD9-ACD7-88E6278D06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5834" y="91491"/>
            <a:ext cx="1607794" cy="1606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1313B-829C-4FC0-BF9C-A1D7B5670907}"/>
              </a:ext>
            </a:extLst>
          </p:cNvPr>
          <p:cNvSpPr/>
          <p:nvPr/>
        </p:nvSpPr>
        <p:spPr>
          <a:xfrm flipH="1">
            <a:off x="1904700" y="238735"/>
            <a:ext cx="45719" cy="1229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3AECF0B4FC534EAF0717D361CB28A7" ma:contentTypeVersion="8" ma:contentTypeDescription="Ein neues Dokument erstellen." ma:contentTypeScope="" ma:versionID="e490937c38c0279e68ab35b616730ba2">
  <xsd:schema xmlns:xsd="http://www.w3.org/2001/XMLSchema" xmlns:xs="http://www.w3.org/2001/XMLSchema" xmlns:p="http://schemas.microsoft.com/office/2006/metadata/properties" xmlns:ns2="deac1b3b-f1a6-4b59-add8-9d3f38e1f667" targetNamespace="http://schemas.microsoft.com/office/2006/metadata/properties" ma:root="true" ma:fieldsID="3595a14c31e271ae38022f85fc0b535b" ns2:_="">
    <xsd:import namespace="deac1b3b-f1a6-4b59-add8-9d3f38e1f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c1b3b-f1a6-4b59-add8-9d3f38e1f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A95A9-287F-4591-B651-364399CB62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D4A097-DE46-4AD7-8667-5BFE0C8F8D8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eac1b3b-f1a6-4b59-add8-9d3f38e1f66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EB7B95-B93D-4CA6-B68B-C85EAA6EE958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608</Words>
  <Application>Microsoft Office PowerPoint</Application>
  <PresentationFormat>Widescreen</PresentationFormat>
  <Paragraphs>84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Adam Warren pro</vt:lpstr>
      <vt:lpstr>Arial</vt:lpstr>
      <vt:lpstr>Arial</vt:lpstr>
      <vt:lpstr>Calibri</vt:lpstr>
      <vt:lpstr>Calibri Light</vt:lpstr>
      <vt:lpstr>Courier New</vt:lpstr>
      <vt:lpstr>Trebuchet MS</vt:lpstr>
      <vt:lpstr>-webkit-standard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 B.</dc:creator>
  <cp:lastModifiedBy>Koen Van Cauwenberge</cp:lastModifiedBy>
  <cp:revision>125</cp:revision>
  <dcterms:created xsi:type="dcterms:W3CDTF">2020-02-06T15:54:17Z</dcterms:created>
  <dcterms:modified xsi:type="dcterms:W3CDTF">2022-05-17T16:38:53Z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0x010100F73AECF0B4FC534EAF0717D361CB28A7</vt:lpwstr>
  </property>
</Properties>
</file>